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8" r:id="rId5"/>
    <p:sldId id="259" r:id="rId6"/>
    <p:sldId id="260" r:id="rId7"/>
    <p:sldId id="261" r:id="rId8"/>
    <p:sldId id="262" r:id="rId9"/>
    <p:sldId id="266" r:id="rId10"/>
    <p:sldId id="263" r:id="rId11"/>
    <p:sldId id="264" r:id="rId12"/>
    <p:sldId id="269" r:id="rId13"/>
    <p:sldId id="268" r:id="rId14"/>
    <p:sldId id="284" r:id="rId15"/>
    <p:sldId id="271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>
      <p:cViewPr>
        <p:scale>
          <a:sx n="75" d="100"/>
          <a:sy n="75" d="100"/>
        </p:scale>
        <p:origin x="-126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7D191-6B03-49F7-9AAB-F587858B3B10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5D00C-BB2C-4896-8047-DD8F187A36D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entertainmenttax.azurewebsites.net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8001000" cy="1043609"/>
          </a:xfrm>
        </p:spPr>
        <p:txBody>
          <a:bodyPr>
            <a:normAutofit/>
          </a:bodyPr>
          <a:lstStyle/>
          <a:p>
            <a:r>
              <a:rPr lang="hi-IN" sz="4800" b="1" dirty="0" smtClean="0">
                <a:solidFill>
                  <a:schemeClr val="accent6">
                    <a:lumMod val="75000"/>
                  </a:schemeClr>
                </a:solidFill>
              </a:rPr>
              <a:t>राज्य कर विभाग, उ. प्र. </a:t>
            </a:r>
            <a:endParaRPr lang="en-US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953000"/>
            <a:ext cx="6781800" cy="838200"/>
          </a:xfrm>
        </p:spPr>
        <p:txBody>
          <a:bodyPr/>
          <a:lstStyle/>
          <a:p>
            <a:r>
              <a:rPr lang="hi-IN" sz="2400" dirty="0">
                <a:solidFill>
                  <a:srgbClr val="FF0000"/>
                </a:solidFill>
              </a:rPr>
              <a:t>जनहित गारंटी अधिनियम के </a:t>
            </a:r>
            <a:r>
              <a:rPr lang="hi-IN" sz="2400" dirty="0" smtClean="0">
                <a:solidFill>
                  <a:srgbClr val="FF0000"/>
                </a:solidFill>
              </a:rPr>
              <a:t>अंतर्गत</a:t>
            </a:r>
            <a:r>
              <a:rPr lang="en-US" sz="2400" dirty="0">
                <a:solidFill>
                  <a:srgbClr val="FF0000"/>
                </a:solidFill>
              </a:rPr>
              <a:t>,</a:t>
            </a:r>
            <a:r>
              <a:rPr lang="hi-IN" sz="2400" dirty="0" smtClean="0">
                <a:solidFill>
                  <a:srgbClr val="FF0000"/>
                </a:solidFill>
              </a:rPr>
              <a:t> प्रदान </a:t>
            </a:r>
            <a:r>
              <a:rPr lang="hi-IN" sz="2400" dirty="0">
                <a:solidFill>
                  <a:srgbClr val="FF0000"/>
                </a:solidFill>
              </a:rPr>
              <a:t>की जाने वाली सेवाएं</a:t>
            </a:r>
          </a:p>
          <a:p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295400" y="1828800"/>
            <a:ext cx="6781800" cy="834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¼euksjatu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ls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lEcfU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/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kr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</a:rPr>
              <a:t>lsok,¡½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Kruti Dev 010" pitchFamily="2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71600" y="3965713"/>
            <a:ext cx="6781800" cy="834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iksVZy</a:t>
            </a: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ij</a:t>
            </a: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vki</a:t>
            </a: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lHkh</a:t>
            </a: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dk</a:t>
            </a: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Lokxr</a:t>
            </a: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 </a:t>
            </a:r>
            <a:r>
              <a:rPr kumimoji="0" lang="en-US" sz="4000" b="0" i="0" u="none" strike="noStrike" kern="1200" cap="none" spc="0" normalizeH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Kruti Dev 010" pitchFamily="2" charset="0"/>
              </a:rPr>
              <a:t>gSA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Kruti Dev 010" pitchFamily="2" charset="0"/>
            </a:endParaRPr>
          </a:p>
        </p:txBody>
      </p:sp>
      <p:pic>
        <p:nvPicPr>
          <p:cNvPr id="6" name="Content Placeholder 3" descr="Namaste_COVID19_India_v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56270" y="2667000"/>
            <a:ext cx="2231459" cy="1370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i-IN" sz="2800" u="sng" dirty="0" smtClean="0">
                <a:solidFill>
                  <a:srgbClr val="FF0000"/>
                </a:solidFill>
                <a:hlinkClick r:id="rId2"/>
              </a:rPr>
              <a:t>वेबसाइट</a:t>
            </a:r>
            <a:r>
              <a:rPr lang="hi-IN" sz="2800" dirty="0" smtClean="0">
                <a:hlinkClick r:id="rId2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https://up-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gst.com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entertainmenttax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381000" y="1447800"/>
            <a:ext cx="8439194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foHkkxh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;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iksVZy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ij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fuEu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nks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izfØ;kvksa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dks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v|ru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fd;k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x;k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gS</a:t>
            </a:r>
            <a:endParaRPr lang="en-US" dirty="0">
              <a:latin typeface="Kruti Dev 01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1"/>
            <a:ext cx="8229600" cy="3429000"/>
          </a:xfrm>
        </p:spPr>
        <p:txBody>
          <a:bodyPr/>
          <a:lstStyle/>
          <a:p>
            <a:pPr algn="just"/>
            <a:r>
              <a:rPr lang="en-US" b="1" dirty="0" err="1" smtClean="0">
                <a:latin typeface="Kruti Dev 010" pitchFamily="2" charset="0"/>
              </a:rPr>
              <a:t>izFke&amp;</a:t>
            </a:r>
            <a:r>
              <a:rPr lang="en-US" dirty="0" err="1" smtClean="0">
                <a:latin typeface="Kruti Dev 010" pitchFamily="2" charset="0"/>
              </a:rPr>
              <a:t>foHkkxh</a:t>
            </a:r>
            <a:r>
              <a:rPr lang="en-US" dirty="0" smtClean="0">
                <a:latin typeface="Kruti Dev 010" pitchFamily="2" charset="0"/>
              </a:rPr>
              <a:t>; </a:t>
            </a:r>
            <a:r>
              <a:rPr lang="en-US" dirty="0" err="1" smtClean="0">
                <a:latin typeface="Kruti Dev 010" pitchFamily="2" charset="0"/>
              </a:rPr>
              <a:t>iksVZy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ij</a:t>
            </a:r>
            <a:r>
              <a:rPr lang="en-US" dirty="0" smtClean="0">
                <a:latin typeface="Kruti Dev 010" pitchFamily="2" charset="0"/>
              </a:rPr>
              <a:t> iwoZ </a:t>
            </a:r>
            <a:r>
              <a:rPr lang="en-US" dirty="0" err="1" smtClean="0">
                <a:latin typeface="Kruti Dev 010" pitchFamily="2" charset="0"/>
              </a:rPr>
              <a:t>esa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foHkkx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vkSj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ftyk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eftLVªsV</a:t>
            </a:r>
            <a:r>
              <a:rPr lang="en-US" dirty="0" smtClean="0">
                <a:latin typeface="Kruti Dev 010" pitchFamily="2" charset="0"/>
              </a:rPr>
              <a:t> ds e/; </a:t>
            </a:r>
            <a:r>
              <a:rPr lang="en-US" dirty="0" err="1" smtClean="0">
                <a:latin typeface="Kruti Dev 010" pitchFamily="2" charset="0"/>
              </a:rPr>
              <a:t>vfHkys</a:t>
            </a:r>
            <a:r>
              <a:rPr lang="en-US" dirty="0" smtClean="0">
                <a:latin typeface="Kruti Dev 010" pitchFamily="2" charset="0"/>
              </a:rPr>
              <a:t>[</a:t>
            </a:r>
            <a:r>
              <a:rPr lang="en-US" dirty="0" err="1" smtClean="0">
                <a:latin typeface="Kruti Dev 010" pitchFamily="2" charset="0"/>
              </a:rPr>
              <a:t>kksa</a:t>
            </a:r>
            <a:r>
              <a:rPr lang="en-US" dirty="0" smtClean="0">
                <a:latin typeface="Kruti Dev 010" pitchFamily="2" charset="0"/>
              </a:rPr>
              <a:t> ,</a:t>
            </a:r>
            <a:r>
              <a:rPr lang="en-US" dirty="0" err="1" smtClean="0">
                <a:latin typeface="Kruti Dev 010" pitchFamily="2" charset="0"/>
              </a:rPr>
              <a:t>oa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vkosnu&amp;i</a:t>
            </a:r>
            <a:r>
              <a:rPr lang="en-US" dirty="0" smtClean="0">
                <a:latin typeface="Kruti Dev 010" pitchFamily="2" charset="0"/>
              </a:rPr>
              <a:t>= ds </a:t>
            </a:r>
            <a:r>
              <a:rPr lang="en-US" dirty="0" err="1" smtClean="0">
                <a:latin typeface="Kruti Dev 010" pitchFamily="2" charset="0"/>
              </a:rPr>
              <a:t>vuqeksnu</a:t>
            </a:r>
            <a:r>
              <a:rPr lang="en-US" dirty="0" smtClean="0">
                <a:latin typeface="Kruti Dev 010" pitchFamily="2" charset="0"/>
              </a:rPr>
              <a:t> dh </a:t>
            </a:r>
            <a:r>
              <a:rPr lang="en-US" dirty="0" err="1" smtClean="0">
                <a:latin typeface="Kruti Dev 010" pitchFamily="2" charset="0"/>
              </a:rPr>
              <a:t>izfØ;k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esa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la’kks</a:t>
            </a:r>
            <a:r>
              <a:rPr lang="en-US" dirty="0" smtClean="0">
                <a:latin typeface="Kruti Dev 010" pitchFamily="2" charset="0"/>
              </a:rPr>
              <a:t>/</a:t>
            </a:r>
            <a:r>
              <a:rPr lang="en-US" dirty="0" err="1" smtClean="0">
                <a:latin typeface="Kruti Dev 010" pitchFamily="2" charset="0"/>
              </a:rPr>
              <a:t>kuA</a:t>
            </a:r>
            <a:endParaRPr lang="en-US" dirty="0" smtClean="0">
              <a:latin typeface="Kruti Dev 010" pitchFamily="2" charset="0"/>
            </a:endParaRPr>
          </a:p>
          <a:p>
            <a:pPr algn="just">
              <a:buNone/>
            </a:pPr>
            <a:endParaRPr lang="en-US" dirty="0" smtClean="0">
              <a:latin typeface="Kruti Dev 010" pitchFamily="2" charset="0"/>
            </a:endParaRPr>
          </a:p>
          <a:p>
            <a:pPr algn="just"/>
            <a:r>
              <a:rPr lang="en-US" b="1" dirty="0" smtClean="0">
                <a:latin typeface="Kruti Dev 010" pitchFamily="2" charset="0"/>
              </a:rPr>
              <a:t>f}</a:t>
            </a:r>
            <a:r>
              <a:rPr lang="en-US" b="1" dirty="0" err="1" smtClean="0">
                <a:latin typeface="Kruti Dev 010" pitchFamily="2" charset="0"/>
              </a:rPr>
              <a:t>rh</a:t>
            </a:r>
            <a:r>
              <a:rPr lang="en-US" b="1" dirty="0" smtClean="0">
                <a:latin typeface="Kruti Dev 010" pitchFamily="2" charset="0"/>
              </a:rPr>
              <a:t>;&amp;</a:t>
            </a:r>
            <a:r>
              <a:rPr lang="en-US" dirty="0" err="1" smtClean="0">
                <a:latin typeface="Kruti Dev 010" pitchFamily="2" charset="0"/>
              </a:rPr>
              <a:t>vkuykbu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tkjh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ykblsal&amp;izi</a:t>
            </a:r>
            <a:r>
              <a:rPr lang="en-US" dirty="0" smtClean="0">
                <a:latin typeface="Kruti Dev 010" pitchFamily="2" charset="0"/>
              </a:rPr>
              <a:t>= </a:t>
            </a:r>
            <a:r>
              <a:rPr lang="en-US" dirty="0" err="1" smtClean="0">
                <a:latin typeface="Kruti Dev 010" pitchFamily="2" charset="0"/>
              </a:rPr>
              <a:t>esa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la”kks</a:t>
            </a:r>
            <a:r>
              <a:rPr lang="en-US" dirty="0" smtClean="0">
                <a:latin typeface="Kruti Dev 010" pitchFamily="2" charset="0"/>
              </a:rPr>
              <a:t>/</a:t>
            </a:r>
            <a:r>
              <a:rPr lang="en-US" dirty="0" err="1" smtClean="0">
                <a:latin typeface="Kruti Dev 010" pitchFamily="2" charset="0"/>
              </a:rPr>
              <a:t>ku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smtClean="0">
                <a:latin typeface="Kruti Dev 010" pitchFamily="2" charset="0"/>
              </a:rPr>
              <a:t>dh </a:t>
            </a:r>
            <a:r>
              <a:rPr lang="en-US" dirty="0" err="1" smtClean="0">
                <a:latin typeface="Kruti Dev 010" pitchFamily="2" charset="0"/>
              </a:rPr>
              <a:t>uohu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izfØ;k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dks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tksM+k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tkuk</a:t>
            </a:r>
            <a:endParaRPr lang="en-US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8077200" cy="12954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sz="2800" dirty="0" err="1" smtClean="0">
                <a:latin typeface="Kruti Dev 010" pitchFamily="2" charset="0"/>
              </a:rPr>
              <a:t>tufgr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xkj.Vh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vf</a:t>
            </a:r>
            <a:r>
              <a:rPr lang="en-US" sz="2800" dirty="0" smtClean="0">
                <a:latin typeface="Kruti Dev 010" pitchFamily="2" charset="0"/>
              </a:rPr>
              <a:t>/</a:t>
            </a:r>
            <a:r>
              <a:rPr lang="en-US" sz="2800" dirty="0" err="1" smtClean="0">
                <a:latin typeface="Kruti Dev 010" pitchFamily="2" charset="0"/>
              </a:rPr>
              <a:t>kfu;e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ds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vUrxZr</a:t>
            </a:r>
            <a:r>
              <a:rPr lang="en-US" sz="2800" dirty="0" smtClean="0">
                <a:latin typeface="Kruti Dev 010" pitchFamily="2" charset="0"/>
              </a:rPr>
              <a:t>] </a:t>
            </a:r>
            <a:r>
              <a:rPr lang="en-US" sz="2800" dirty="0" err="1" smtClean="0">
                <a:latin typeface="Kruti Dev 010" pitchFamily="2" charset="0"/>
              </a:rPr>
              <a:t>fuos'kfe</a:t>
            </a:r>
            <a:r>
              <a:rPr lang="en-US" sz="2800" dirty="0" smtClean="0">
                <a:latin typeface="Kruti Dev 010" pitchFamily="2" charset="0"/>
              </a:rPr>
              <a:t>= </a:t>
            </a:r>
            <a:r>
              <a:rPr lang="en-US" sz="2800" dirty="0" err="1" smtClean="0">
                <a:latin typeface="Kruti Dev 010" pitchFamily="2" charset="0"/>
              </a:rPr>
              <a:t>iksVZy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ds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ek</a:t>
            </a:r>
            <a:r>
              <a:rPr lang="en-US" sz="2800" dirty="0" smtClean="0">
                <a:latin typeface="Kruti Dev 010" pitchFamily="2" charset="0"/>
              </a:rPr>
              <a:t>/;e </a:t>
            </a:r>
            <a:r>
              <a:rPr lang="en-US" sz="2800" dirty="0" err="1" smtClean="0">
                <a:latin typeface="Kruti Dev 010" pitchFamily="2" charset="0"/>
              </a:rPr>
              <a:t>ls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foHkkxh</a:t>
            </a:r>
            <a:r>
              <a:rPr lang="en-US" sz="2800" dirty="0" smtClean="0">
                <a:latin typeface="Kruti Dev 010" pitchFamily="2" charset="0"/>
              </a:rPr>
              <a:t>; </a:t>
            </a:r>
            <a:r>
              <a:rPr lang="en-US" sz="2800" dirty="0" err="1" smtClean="0">
                <a:latin typeface="Kruti Dev 010" pitchFamily="2" charset="0"/>
              </a:rPr>
              <a:t>iksVZy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ij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vkuykbu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vkosnu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i</a:t>
            </a:r>
            <a:r>
              <a:rPr lang="en-US" sz="2800" dirty="0" smtClean="0">
                <a:latin typeface="Kruti Dev 010" pitchFamily="2" charset="0"/>
              </a:rPr>
              <a:t>= </a:t>
            </a:r>
            <a:r>
              <a:rPr lang="en-US" sz="2800" dirty="0" err="1" smtClean="0">
                <a:latin typeface="Kruti Dev 010" pitchFamily="2" charset="0"/>
              </a:rPr>
              <a:t>izkIr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gksrs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gSaA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blfy</a:t>
            </a:r>
            <a:r>
              <a:rPr lang="en-US" sz="2800" dirty="0" smtClean="0">
                <a:latin typeface="Kruti Dev 010" pitchFamily="2" charset="0"/>
              </a:rPr>
              <a:t>, </a:t>
            </a:r>
            <a:r>
              <a:rPr lang="en-US" sz="2800" dirty="0" err="1" smtClean="0">
                <a:latin typeface="Kruti Dev 010" pitchFamily="2" charset="0"/>
              </a:rPr>
              <a:t>izR;sd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fnol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foHkkxh</a:t>
            </a:r>
            <a:r>
              <a:rPr lang="en-US" sz="2800" dirty="0" smtClean="0">
                <a:latin typeface="Kruti Dev 010" pitchFamily="2" charset="0"/>
              </a:rPr>
              <a:t>; </a:t>
            </a:r>
            <a:r>
              <a:rPr lang="en-US" sz="2800" dirty="0" err="1" smtClean="0">
                <a:latin typeface="Kruti Dev 010" pitchFamily="2" charset="0"/>
              </a:rPr>
              <a:t>iksVZy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ij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tuinh</a:t>
            </a:r>
            <a:r>
              <a:rPr lang="en-US" sz="2800" dirty="0" smtClean="0">
                <a:latin typeface="Kruti Dev 010" pitchFamily="2" charset="0"/>
              </a:rPr>
              <a:t>; </a:t>
            </a:r>
            <a:r>
              <a:rPr lang="en-US" sz="2800" dirty="0" err="1" smtClean="0">
                <a:latin typeface="Kruti Dev 010" pitchFamily="2" charset="0"/>
              </a:rPr>
              <a:t>ykWfxu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ds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ek</a:t>
            </a:r>
            <a:r>
              <a:rPr lang="en-US" sz="2800" dirty="0" smtClean="0">
                <a:latin typeface="Kruti Dev 010" pitchFamily="2" charset="0"/>
              </a:rPr>
              <a:t>/;e </a:t>
            </a:r>
            <a:r>
              <a:rPr lang="en-US" sz="2800" dirty="0" err="1" smtClean="0">
                <a:latin typeface="Kruti Dev 010" pitchFamily="2" charset="0"/>
              </a:rPr>
              <a:t>ls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ykWfxu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dj</a:t>
            </a:r>
            <a:r>
              <a:rPr lang="en-US" sz="2800" dirty="0" smtClean="0">
                <a:latin typeface="Kruti Dev 010" pitchFamily="2" charset="0"/>
              </a:rPr>
              <a:t> ;g </a:t>
            </a:r>
            <a:r>
              <a:rPr lang="en-US" sz="2800" dirty="0" err="1" smtClean="0">
                <a:latin typeface="Kruti Dev 010" pitchFamily="2" charset="0"/>
              </a:rPr>
              <a:t>lqfuf'pr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djsa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fd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dksbZ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vkosnu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izkIr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rks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ugha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gqvk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gSA</a:t>
            </a:r>
            <a:endParaRPr lang="en-US" sz="2800" dirty="0" smtClean="0">
              <a:latin typeface="Kruti Dev 010" pitchFamily="2" charset="0"/>
            </a:endParaRPr>
          </a:p>
          <a:p>
            <a:pPr algn="just"/>
            <a:endParaRPr lang="en-US" dirty="0" smtClean="0">
              <a:latin typeface="Kruti Dev 010" pitchFamily="2" charset="0"/>
            </a:endParaRPr>
          </a:p>
          <a:p>
            <a:pPr algn="just"/>
            <a:endParaRPr lang="en-US" dirty="0" smtClean="0">
              <a:latin typeface="Kruti Dev 010" pitchFamily="2" charset="0"/>
            </a:endParaRPr>
          </a:p>
          <a:p>
            <a:pPr algn="just"/>
            <a:endParaRPr lang="en-US" dirty="0" smtClean="0">
              <a:latin typeface="Kruti Dev 010" pitchFamily="2" charset="0"/>
            </a:endParaRPr>
          </a:p>
          <a:p>
            <a:pPr algn="just"/>
            <a:endParaRPr lang="en-US" dirty="0" smtClean="0">
              <a:latin typeface="Kruti Dev 010" pitchFamily="2" charset="0"/>
            </a:endParaRPr>
          </a:p>
          <a:p>
            <a:pPr algn="just"/>
            <a:endParaRPr lang="en-US" dirty="0" smtClean="0">
              <a:latin typeface="Kruti Dev 010" pitchFamily="2" charset="0"/>
            </a:endParaRPr>
          </a:p>
          <a:p>
            <a:pPr algn="just"/>
            <a:endParaRPr lang="en-US" dirty="0" smtClean="0">
              <a:latin typeface="Kruti Dev 010" pitchFamily="2" charset="0"/>
            </a:endParaRPr>
          </a:p>
          <a:p>
            <a:pPr algn="just"/>
            <a:endParaRPr lang="en-US" dirty="0" smtClean="0">
              <a:latin typeface="Kruti Dev 010" pitchFamily="2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600200" y="2971800"/>
            <a:ext cx="6087864" cy="342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304800"/>
            <a:ext cx="8229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izFke&amp;uohu</a:t>
            </a:r>
            <a:r>
              <a:rPr kumimoji="0" lang="en-US" sz="4400" b="0" i="0" u="none" strike="noStrike" kern="1200" cap="none" spc="0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ykblsal@vuqefr</a:t>
            </a:r>
            <a:r>
              <a:rPr kumimoji="0" lang="en-US" sz="4400" b="0" i="0" u="none" strike="noStrike" kern="1200" cap="none" spc="0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,</a:t>
            </a:r>
            <a:r>
              <a:rPr kumimoji="0" lang="en-US" sz="4400" b="0" i="0" u="none" strike="noStrike" kern="1200" cap="none" spc="0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oa</a:t>
            </a:r>
            <a:r>
              <a:rPr kumimoji="0" lang="en-US" sz="4400" b="0" i="0" u="none" strike="noStrike" kern="1200" cap="none" spc="0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uohuhdj.k</a:t>
            </a:r>
            <a:r>
              <a:rPr kumimoji="0" lang="en-US" sz="4400" b="0" i="0" u="none" strike="noStrike" kern="1200" cap="none" spc="0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dh </a:t>
            </a:r>
            <a:r>
              <a:rPr kumimoji="0" lang="en-US" sz="4400" b="0" i="0" u="none" strike="noStrike" kern="1200" cap="none" spc="0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izfØ;k</a:t>
            </a:r>
            <a:r>
              <a:rPr kumimoji="0" lang="en-US" sz="4400" b="0" i="0" u="none" strike="noStrike" kern="1200" cap="none" spc="0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esa</a:t>
            </a:r>
            <a:r>
              <a:rPr kumimoji="0" lang="en-US" sz="4400" b="0" i="0" u="none" strike="noStrike" kern="1200" cap="none" spc="0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la”kks</a:t>
            </a:r>
            <a:r>
              <a:rPr kumimoji="0" lang="en-US" sz="4400" b="0" i="0" u="none" strike="noStrike" kern="1200" cap="none" spc="0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/</a:t>
            </a:r>
            <a:r>
              <a:rPr kumimoji="0" lang="en-US" sz="4400" b="0" i="0" u="none" strike="noStrike" kern="1200" cap="none" spc="0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ku</a:t>
            </a:r>
            <a:endParaRPr kumimoji="0" lang="en-US" sz="4400" b="0" i="0" u="none" strike="noStrike" kern="1200" cap="none" spc="0" normalizeH="0" baseline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Kruti Dev 010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1295400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>
                <a:latin typeface="Kruti Dev 010" pitchFamily="2" charset="0"/>
              </a:rPr>
              <a:t>fuos'kfe</a:t>
            </a:r>
            <a:r>
              <a:rPr lang="en-US" sz="2800" dirty="0" smtClean="0">
                <a:latin typeface="Kruti Dev 010" pitchFamily="2" charset="0"/>
              </a:rPr>
              <a:t>= </a:t>
            </a:r>
            <a:r>
              <a:rPr lang="en-US" sz="2800" dirty="0" err="1" smtClean="0">
                <a:latin typeface="Kruti Dev 010" pitchFamily="2" charset="0"/>
              </a:rPr>
              <a:t>iksVZy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ds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ek</a:t>
            </a:r>
            <a:r>
              <a:rPr lang="en-US" sz="2800" dirty="0" smtClean="0">
                <a:latin typeface="Kruti Dev 010" pitchFamily="2" charset="0"/>
              </a:rPr>
              <a:t>/;e </a:t>
            </a:r>
            <a:r>
              <a:rPr lang="en-US" sz="2800" dirty="0" err="1" smtClean="0">
                <a:latin typeface="Kruti Dev 010" pitchFamily="2" charset="0"/>
              </a:rPr>
              <a:t>ls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foHkkxh</a:t>
            </a:r>
            <a:r>
              <a:rPr lang="en-US" sz="2800" dirty="0" smtClean="0">
                <a:latin typeface="Kruti Dev 010" pitchFamily="2" charset="0"/>
              </a:rPr>
              <a:t>; </a:t>
            </a:r>
            <a:r>
              <a:rPr lang="en-US" sz="2800" dirty="0" err="1" smtClean="0">
                <a:latin typeface="Kruti Dev 010" pitchFamily="2" charset="0"/>
              </a:rPr>
              <a:t>iksVZy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ij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leLr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vfHkys</a:t>
            </a:r>
            <a:r>
              <a:rPr lang="en-US" sz="2800" dirty="0" smtClean="0">
                <a:latin typeface="Kruti Dev 010" pitchFamily="2" charset="0"/>
              </a:rPr>
              <a:t>[</a:t>
            </a:r>
            <a:r>
              <a:rPr lang="en-US" sz="2800" dirty="0" err="1" smtClean="0">
                <a:latin typeface="Kruti Dev 010" pitchFamily="2" charset="0"/>
              </a:rPr>
              <a:t>kksa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lfgr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viyksM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fd;s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x;s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vkosnu</a:t>
            </a:r>
            <a:r>
              <a:rPr lang="en-US" sz="2800" dirty="0" smtClean="0">
                <a:latin typeface="Kruti Dev 010" pitchFamily="2" charset="0"/>
              </a:rPr>
              <a:t>] </a:t>
            </a:r>
            <a:r>
              <a:rPr lang="en-US" sz="2800" dirty="0" err="1" smtClean="0">
                <a:latin typeface="Kruti Dev 010" pitchFamily="2" charset="0"/>
              </a:rPr>
              <a:t>tuinh</a:t>
            </a:r>
            <a:r>
              <a:rPr lang="en-US" sz="2800" dirty="0" smtClean="0">
                <a:latin typeface="Kruti Dev 010" pitchFamily="2" charset="0"/>
              </a:rPr>
              <a:t>; </a:t>
            </a:r>
            <a:r>
              <a:rPr lang="en-US" sz="2800" dirty="0" err="1" smtClean="0">
                <a:latin typeface="Kruti Dev 010" pitchFamily="2" charset="0"/>
              </a:rPr>
              <a:t>vf</a:t>
            </a:r>
            <a:r>
              <a:rPr lang="en-US" sz="2800" dirty="0" smtClean="0">
                <a:latin typeface="Kruti Dev 010" pitchFamily="2" charset="0"/>
              </a:rPr>
              <a:t>/</a:t>
            </a:r>
            <a:r>
              <a:rPr lang="en-US" sz="2800" dirty="0" err="1" smtClean="0">
                <a:latin typeface="Kruti Dev 010" pitchFamily="2" charset="0"/>
              </a:rPr>
              <a:t>kdkjh</a:t>
            </a:r>
            <a:r>
              <a:rPr lang="en-US" sz="2800" dirty="0" smtClean="0">
                <a:latin typeface="Kruti Dev 010" pitchFamily="2" charset="0"/>
              </a:rPr>
              <a:t> dh </a:t>
            </a:r>
            <a:r>
              <a:rPr lang="en-US" sz="2800" dirty="0" err="1" smtClean="0">
                <a:latin typeface="Kruti Dev 010" pitchFamily="2" charset="0"/>
              </a:rPr>
              <a:t>ykWfxu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esa</a:t>
            </a:r>
            <a:r>
              <a:rPr lang="en-US" sz="2800" dirty="0" smtClean="0">
                <a:latin typeface="Kruti Dev 010" pitchFamily="2" charset="0"/>
              </a:rPr>
              <a:t> ^^</a:t>
            </a:r>
            <a:r>
              <a:rPr lang="en-US" sz="2800" dirty="0" err="1" smtClean="0">
                <a:latin typeface="Kruti Dev 010" pitchFamily="2" charset="0"/>
              </a:rPr>
              <a:t>tuinh</a:t>
            </a:r>
            <a:r>
              <a:rPr lang="en-US" sz="2800" dirty="0" smtClean="0">
                <a:latin typeface="Kruti Dev 010" pitchFamily="2" charset="0"/>
              </a:rPr>
              <a:t>; </a:t>
            </a:r>
            <a:r>
              <a:rPr lang="en-US" sz="2800" dirty="0" err="1" smtClean="0">
                <a:latin typeface="Kruti Dev 010" pitchFamily="2" charset="0"/>
              </a:rPr>
              <a:t>vf</a:t>
            </a:r>
            <a:r>
              <a:rPr lang="en-US" sz="2800" dirty="0" smtClean="0">
                <a:latin typeface="Kruti Dev 010" pitchFamily="2" charset="0"/>
              </a:rPr>
              <a:t>/</a:t>
            </a:r>
            <a:r>
              <a:rPr lang="en-US" sz="2800" dirty="0" err="1" smtClean="0">
                <a:latin typeface="Kruti Dev 010" pitchFamily="2" charset="0"/>
              </a:rPr>
              <a:t>kdkjh</a:t>
            </a:r>
            <a:r>
              <a:rPr lang="en-US" sz="2800" dirty="0" smtClean="0">
                <a:latin typeface="Kruti Dev 010" pitchFamily="2" charset="0"/>
              </a:rPr>
              <a:t> }</a:t>
            </a:r>
            <a:r>
              <a:rPr lang="en-US" sz="2800" dirty="0" err="1" smtClean="0">
                <a:latin typeface="Kruti Dev 010" pitchFamily="2" charset="0"/>
              </a:rPr>
              <a:t>kjk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lR;kiu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gsrq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yfEcr</a:t>
            </a:r>
            <a:r>
              <a:rPr lang="en-US" sz="2800" dirty="0" smtClean="0">
                <a:latin typeface="Kruti Dev 010" pitchFamily="2" charset="0"/>
              </a:rPr>
              <a:t>^^ </a:t>
            </a:r>
            <a:r>
              <a:rPr lang="en-US" sz="2800" dirty="0" err="1" smtClean="0">
                <a:latin typeface="Kruti Dev 010" pitchFamily="2" charset="0"/>
              </a:rPr>
              <a:t>VSc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esa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iznf'kZr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gksrs</a:t>
            </a:r>
            <a:r>
              <a:rPr lang="en-US" sz="2800" dirty="0" smtClean="0">
                <a:latin typeface="Kruti Dev 010" pitchFamily="2" charset="0"/>
              </a:rPr>
              <a:t> </a:t>
            </a:r>
            <a:r>
              <a:rPr lang="en-US" sz="2800" dirty="0" err="1" smtClean="0">
                <a:latin typeface="Kruti Dev 010" pitchFamily="2" charset="0"/>
              </a:rPr>
              <a:t>gSa</a:t>
            </a:r>
            <a:endParaRPr lang="en-US" sz="2800" dirty="0">
              <a:latin typeface="Kruti Dev 010" pitchFamily="2" charset="0"/>
            </a:endParaRPr>
          </a:p>
        </p:txBody>
      </p:sp>
      <p:pic>
        <p:nvPicPr>
          <p:cNvPr id="4" name="Picture 3" descr="2.jpg"/>
          <p:cNvPicPr>
            <a:picLocks noChangeAspect="1"/>
          </p:cNvPicPr>
          <p:nvPr/>
        </p:nvPicPr>
        <p:blipFill>
          <a:blip r:embed="rId2"/>
          <a:srcRect b="33081"/>
          <a:stretch>
            <a:fillRect/>
          </a:stretch>
        </p:blipFill>
        <p:spPr>
          <a:xfrm>
            <a:off x="838200" y="3048000"/>
            <a:ext cx="7696200" cy="28956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457200"/>
            <a:ext cx="8229600" cy="1249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iwoZ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esa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tuinh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;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vf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/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kdkjh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,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oa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ftyk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eftLVªsV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}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kjk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foHkkxh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;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iksVZy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ij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viuk;h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tk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jgh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izfØ;k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esa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vkaf’kd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la”kks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/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ku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dh </a:t>
            </a: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izfØ;k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Kruti Dev 010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52400"/>
            <a:ext cx="8458200" cy="914400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mDr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dk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LVsVl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mDr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lkFk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viyksM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x;s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lHkh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[k] </a:t>
            </a:r>
            <a:r>
              <a:rPr lang="en-US" sz="2400" dirty="0" err="1" smtClean="0">
                <a:latin typeface="Kruti Dev 010" pitchFamily="2" charset="0"/>
              </a:rPr>
              <a:t>ek</a:t>
            </a:r>
            <a:r>
              <a:rPr lang="en-US" sz="2400" dirty="0" smtClean="0">
                <a:latin typeface="Kruti Dev 010" pitchFamily="2" charset="0"/>
              </a:rPr>
              <a:t>= ns[</a:t>
            </a:r>
            <a:r>
              <a:rPr lang="en-US" sz="2400" dirty="0" err="1" smtClean="0">
                <a:latin typeface="Kruti Dev 010" pitchFamily="2" charset="0"/>
              </a:rPr>
              <a:t>kus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miyC</a:t>
            </a:r>
            <a:r>
              <a:rPr lang="en-US" sz="2400" dirty="0" smtClean="0">
                <a:latin typeface="Kruti Dev 010" pitchFamily="2" charset="0"/>
              </a:rPr>
              <a:t>/k </a:t>
            </a:r>
            <a:r>
              <a:rPr lang="en-US" sz="2400" dirty="0" err="1" smtClean="0">
                <a:latin typeface="Kruti Dev 010" pitchFamily="2" charset="0"/>
              </a:rPr>
              <a:t>gksaxsA</a:t>
            </a:r>
            <a:endParaRPr lang="en-US" sz="2400" dirty="0">
              <a:latin typeface="Kruti Dev 010" pitchFamily="2" charset="0"/>
            </a:endParaRPr>
          </a:p>
        </p:txBody>
      </p:sp>
      <p:pic>
        <p:nvPicPr>
          <p:cNvPr id="15" name="Picture 14" descr="2.jpg"/>
          <p:cNvPicPr>
            <a:picLocks noChangeAspect="1"/>
          </p:cNvPicPr>
          <p:nvPr/>
        </p:nvPicPr>
        <p:blipFill>
          <a:blip r:embed="rId2"/>
          <a:srcRect b="16007"/>
          <a:stretch>
            <a:fillRect/>
          </a:stretch>
        </p:blipFill>
        <p:spPr>
          <a:xfrm>
            <a:off x="1755227" y="1143000"/>
            <a:ext cx="5864773" cy="2362200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 b="11905"/>
          <a:stretch>
            <a:fillRect/>
          </a:stretch>
        </p:blipFill>
        <p:spPr bwMode="auto">
          <a:xfrm>
            <a:off x="1751152" y="3733800"/>
            <a:ext cx="5846226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286000"/>
            <a:ext cx="7047707" cy="3962400"/>
          </a:xfrm>
          <a:prstGeom prst="rect">
            <a:avLst/>
          </a:prstGeom>
        </p:spPr>
      </p:pic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57200" y="609600"/>
            <a:ext cx="8458200" cy="1371600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mDr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 ;fn </a:t>
            </a:r>
            <a:r>
              <a:rPr lang="en-US" sz="2400" dirty="0" err="1" smtClean="0">
                <a:latin typeface="Kruti Dev 010" pitchFamily="2" charset="0"/>
              </a:rPr>
              <a:t>flusek@eYVhIysDl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fy</a:t>
            </a:r>
            <a:r>
              <a:rPr lang="en-US" sz="2400" dirty="0" smtClean="0">
                <a:latin typeface="Kruti Dev 010" pitchFamily="2" charset="0"/>
              </a:rPr>
              <a:t>, </a:t>
            </a:r>
            <a:r>
              <a:rPr lang="en-US" sz="2400" dirty="0" err="1" smtClean="0">
                <a:latin typeface="Kruti Dev 010" pitchFamily="2" charset="0"/>
              </a:rPr>
              <a:t>gS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rks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mldh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vkWMhVksfj;e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izksQkby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Hkh</a:t>
            </a:r>
            <a:r>
              <a:rPr lang="en-US" sz="2400" dirty="0" smtClean="0">
                <a:latin typeface="Kruti Dev 010" pitchFamily="2" charset="0"/>
              </a:rPr>
              <a:t> /;</a:t>
            </a:r>
            <a:r>
              <a:rPr lang="en-US" sz="2400" dirty="0" err="1" smtClean="0">
                <a:latin typeface="Kruti Dev 010" pitchFamily="2" charset="0"/>
              </a:rPr>
              <a:t>kuiwoZd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psd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ysa</a:t>
            </a:r>
            <a:r>
              <a:rPr lang="en-US" sz="2400" dirty="0" smtClean="0">
                <a:latin typeface="Kruti Dev 010" pitchFamily="2" charset="0"/>
              </a:rPr>
              <a:t> ;fn </a:t>
            </a:r>
            <a:r>
              <a:rPr lang="en-US" sz="2400" dirty="0" err="1" smtClean="0">
                <a:latin typeface="Kruti Dev 010" pitchFamily="2" charset="0"/>
              </a:rPr>
              <a:t>vkosnd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viyksM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x;s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</a:t>
            </a:r>
            <a:r>
              <a:rPr lang="en-US" sz="2400" dirty="0" err="1" smtClean="0">
                <a:latin typeface="Kruti Dev 010" pitchFamily="2" charset="0"/>
              </a:rPr>
              <a:t>kksa</a:t>
            </a:r>
            <a:r>
              <a:rPr lang="en-US" sz="2400" dirty="0" smtClean="0">
                <a:latin typeface="Kruti Dev 010" pitchFamily="2" charset="0"/>
              </a:rPr>
              <a:t> ,</a:t>
            </a:r>
            <a:r>
              <a:rPr lang="en-US" sz="2400" dirty="0" err="1" smtClean="0">
                <a:latin typeface="Kruti Dev 010" pitchFamily="2" charset="0"/>
              </a:rPr>
              <a:t>oa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Hkjs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x;s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fooj.k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dksbZ</a:t>
            </a:r>
            <a:r>
              <a:rPr lang="en-US" sz="2400" dirty="0" smtClean="0">
                <a:latin typeface="Kruti Dev 010" pitchFamily="2" charset="0"/>
              </a:rPr>
              <a:t> =</a:t>
            </a:r>
            <a:r>
              <a:rPr lang="en-US" sz="2400" dirty="0" err="1" smtClean="0">
                <a:latin typeface="Kruti Dev 010" pitchFamily="2" charset="0"/>
              </a:rPr>
              <a:t>qfV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rks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mldk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Hkh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feyku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ysaA</a:t>
            </a:r>
            <a:endParaRPr lang="en-US" sz="2400" dirty="0">
              <a:latin typeface="Kruti Dev 010" pitchFamily="2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57200"/>
            <a:ext cx="8458200" cy="1219200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lkFk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viyksM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x;s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lHkh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[k]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tuinh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vfèkdkjh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ns[</a:t>
            </a:r>
            <a:r>
              <a:rPr lang="en-US" sz="2400" dirty="0" err="1" smtClean="0">
                <a:latin typeface="Kruti Dev 010" pitchFamily="2" charset="0"/>
              </a:rPr>
              <a:t>kus</a:t>
            </a:r>
            <a:r>
              <a:rPr lang="en-US" sz="2400" dirty="0" smtClean="0">
                <a:latin typeface="Kruti Dev 010" pitchFamily="2" charset="0"/>
              </a:rPr>
              <a:t> ,</a:t>
            </a:r>
            <a:r>
              <a:rPr lang="en-US" sz="2400" dirty="0" err="1" smtClean="0">
                <a:latin typeface="Kruti Dev 010" pitchFamily="2" charset="0"/>
              </a:rPr>
              <a:t>oa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ijh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k.k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i'pkr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viuh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fVIi.kh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lfgr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vkosnu&amp;i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vuqeksnu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vxzsf"kr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tk;sxkA</a:t>
            </a:r>
            <a:r>
              <a:rPr lang="en-US" sz="2400" dirty="0" smtClean="0">
                <a:latin typeface="Kruti Dev 010" pitchFamily="2" charset="0"/>
              </a:rPr>
              <a:t> 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 b="10187"/>
          <a:stretch>
            <a:fillRect/>
          </a:stretch>
        </p:blipFill>
        <p:spPr bwMode="auto">
          <a:xfrm>
            <a:off x="685800" y="1676400"/>
            <a:ext cx="8001000" cy="4628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C00000"/>
                </a:solidFill>
                <a:latin typeface="Kruti Dev 010" pitchFamily="2" charset="0"/>
              </a:rPr>
              <a:t>&amp;</a:t>
            </a:r>
            <a:r>
              <a:rPr lang="en-US" sz="3600" dirty="0" err="1" smtClean="0">
                <a:solidFill>
                  <a:srgbClr val="C00000"/>
                </a:solidFill>
                <a:latin typeface="Kruti Dev 010" pitchFamily="2" charset="0"/>
              </a:rPr>
              <a:t>ftyk</a:t>
            </a:r>
            <a:r>
              <a:rPr lang="en-US" sz="3600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Kruti Dev 010" pitchFamily="2" charset="0"/>
              </a:rPr>
              <a:t>eftLVªsV</a:t>
            </a:r>
            <a:r>
              <a:rPr lang="en-US" sz="3600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Kruti Dev 010" pitchFamily="2" charset="0"/>
              </a:rPr>
              <a:t>ykWfxu</a:t>
            </a:r>
            <a:r>
              <a:rPr lang="en-US" sz="3600" dirty="0" smtClean="0">
                <a:solidFill>
                  <a:srgbClr val="C00000"/>
                </a:solidFill>
                <a:latin typeface="Kruti Dev 010" pitchFamily="2" charset="0"/>
              </a:rPr>
              <a:t>&amp;</a:t>
            </a:r>
            <a:endParaRPr lang="en-US" sz="3600" dirty="0">
              <a:solidFill>
                <a:srgbClr val="C00000"/>
              </a:solidFill>
              <a:latin typeface="Kruti Dev 010" pitchFamily="2" charset="0"/>
            </a:endParaRPr>
          </a:p>
        </p:txBody>
      </p:sp>
      <p:pic>
        <p:nvPicPr>
          <p:cNvPr id="5" name="Content Placeholder 4" descr="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295400"/>
            <a:ext cx="8050085" cy="4525963"/>
          </a:xfr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457200"/>
            <a:ext cx="8458200" cy="1295400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tuinh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vf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kdkjh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izsf"kr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ykWfxu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^^</a:t>
            </a:r>
            <a:r>
              <a:rPr lang="en-US" sz="2400" dirty="0" err="1" smtClean="0">
                <a:latin typeface="Kruti Dev 010" pitchFamily="2" charset="0"/>
              </a:rPr>
              <a:t>vuqeksnu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yfEcr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^^ </a:t>
            </a:r>
            <a:r>
              <a:rPr lang="en-US" sz="2400" dirty="0" err="1" smtClean="0">
                <a:latin typeface="Kruti Dev 010" pitchFamily="2" charset="0"/>
              </a:rPr>
              <a:t>VSc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ds </a:t>
            </a:r>
            <a:r>
              <a:rPr lang="en-US" sz="2400" dirty="0" err="1" smtClean="0">
                <a:latin typeface="Kruti Dev 010" pitchFamily="2" charset="0"/>
              </a:rPr>
              <a:t>vuqeksnukFkZ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iznf'kZr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gksxkA</a:t>
            </a:r>
            <a:endParaRPr lang="en-US" sz="2400" dirty="0">
              <a:latin typeface="Kruti Dev 010" pitchFamily="2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38200" y="1828800"/>
            <a:ext cx="7696200" cy="4327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Down Arrow 14"/>
          <p:cNvSpPr/>
          <p:nvPr/>
        </p:nvSpPr>
        <p:spPr>
          <a:xfrm>
            <a:off x="3429000" y="3657600"/>
            <a:ext cx="152400" cy="38100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04800" y="304800"/>
            <a:ext cx="8610600" cy="1524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just">
              <a:defRPr/>
            </a:pP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vuqeksnu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izkIr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vkosnu&amp;i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lkFk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viyksM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x;s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</a:t>
            </a:r>
            <a:r>
              <a:rPr lang="en-US" sz="2400" dirty="0" err="1" smtClean="0">
                <a:latin typeface="Kruti Dev 010" pitchFamily="2" charset="0"/>
              </a:rPr>
              <a:t>kksa</a:t>
            </a:r>
            <a:r>
              <a:rPr lang="en-US" sz="2400" dirty="0" smtClean="0">
                <a:latin typeface="Kruti Dev 010" pitchFamily="2" charset="0"/>
              </a:rPr>
              <a:t> ,</a:t>
            </a:r>
            <a:r>
              <a:rPr lang="en-US" sz="2400" dirty="0" err="1" smtClean="0">
                <a:latin typeface="Kruti Dev 010" pitchFamily="2" charset="0"/>
              </a:rPr>
              <a:t>oa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tuinh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vf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kdkjh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fVIi.kh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lger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gksus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n'kk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mls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vkuykbu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vuqeksfnr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fn;k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tk;sxk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vkSj</a:t>
            </a:r>
            <a:r>
              <a:rPr lang="en-US" sz="2400" dirty="0" smtClean="0">
                <a:latin typeface="Kruti Dev 010" pitchFamily="2" charset="0"/>
              </a:rPr>
              <a:t> ;fn </a:t>
            </a:r>
            <a:r>
              <a:rPr lang="en-US" sz="2400" dirty="0" err="1" smtClean="0">
                <a:latin typeface="Kruti Dev 010" pitchFamily="2" charset="0"/>
              </a:rPr>
              <a:t>vosnu&amp;i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ij</a:t>
            </a:r>
            <a:r>
              <a:rPr lang="en-US" sz="2400" dirty="0" smtClean="0">
                <a:latin typeface="Kruti Dev 010" pitchFamily="2" charset="0"/>
              </a:rPr>
              <a:t> ;k </a:t>
            </a:r>
            <a:r>
              <a:rPr lang="en-US" sz="2400" dirty="0" err="1" smtClean="0">
                <a:latin typeface="Kruti Dev 010" pitchFamily="2" charset="0"/>
              </a:rPr>
              <a:t>fdlh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[k </a:t>
            </a:r>
            <a:r>
              <a:rPr lang="en-US" sz="2400" dirty="0" err="1" smtClean="0">
                <a:latin typeface="Kruti Dev 010" pitchFamily="2" charset="0"/>
              </a:rPr>
              <a:t>ij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dksbZ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vkifRr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rks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mDr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vkifÙk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ntZ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djrs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gq</a:t>
            </a:r>
            <a:r>
              <a:rPr lang="en-US" sz="2400" dirty="0" smtClean="0">
                <a:latin typeface="Kruti Dev 010" pitchFamily="2" charset="0"/>
              </a:rPr>
              <a:t>, </a:t>
            </a:r>
            <a:r>
              <a:rPr lang="en-US" sz="2400" dirty="0" err="1" smtClean="0">
                <a:latin typeface="Kruti Dev 010" pitchFamily="2" charset="0"/>
              </a:rPr>
              <a:t>mls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foHkkxh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vfèkdkjh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okil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tk;sxkA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Kruti Dev 010" pitchFamily="2" charset="0"/>
            </a:endParaRPr>
          </a:p>
        </p:txBody>
      </p:sp>
      <p:pic>
        <p:nvPicPr>
          <p:cNvPr id="7" name="Content Placeholder 6" descr="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2185925"/>
            <a:ext cx="7821485" cy="4397438"/>
          </a:xfrm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57200" y="457200"/>
            <a:ext cx="807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bl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izdj.k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LokfeRo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[k </a:t>
            </a:r>
            <a:r>
              <a:rPr lang="en-US" sz="2400" dirty="0" err="1" smtClean="0">
                <a:latin typeface="Kruti Dev 010" pitchFamily="2" charset="0"/>
              </a:rPr>
              <a:t>ij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vkifRr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ntZ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x;h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gSA</a:t>
            </a:r>
            <a:endParaRPr lang="en-US" sz="2400" dirty="0">
              <a:latin typeface="Kruti Dev 010" pitchFamily="2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b="18060"/>
          <a:stretch>
            <a:fillRect/>
          </a:stretch>
        </p:blipFill>
        <p:spPr bwMode="auto">
          <a:xfrm>
            <a:off x="505718" y="1371600"/>
            <a:ext cx="8104882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/>
          <p:nvPr/>
        </p:nvSpPr>
        <p:spPr>
          <a:xfrm>
            <a:off x="533400" y="5257800"/>
            <a:ext cx="807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okil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x;k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tuinh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vf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kdkjh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ykWfxu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iqu</a:t>
            </a:r>
            <a:r>
              <a:rPr lang="en-US" sz="2400" dirty="0" smtClean="0">
                <a:latin typeface="Kruti Dev 010" pitchFamily="2" charset="0"/>
              </a:rPr>
              <a:t>% ^^</a:t>
            </a:r>
            <a:r>
              <a:rPr lang="en-US" sz="2400" dirty="0" err="1" smtClean="0">
                <a:latin typeface="Kruti Dev 010" pitchFamily="2" charset="0"/>
              </a:rPr>
              <a:t>tuinh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vf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kdkjh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lR;kiu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yfEcr</a:t>
            </a:r>
            <a:r>
              <a:rPr lang="en-US" sz="2400" dirty="0" smtClean="0">
                <a:latin typeface="Kruti Dev 010" pitchFamily="2" charset="0"/>
              </a:rPr>
              <a:t>^^ </a:t>
            </a:r>
            <a:r>
              <a:rPr lang="en-US" sz="2400" dirty="0" err="1" smtClean="0">
                <a:latin typeface="Kruti Dev 010" pitchFamily="2" charset="0"/>
              </a:rPr>
              <a:t>VSc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iznf'kZr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gksxkA</a:t>
            </a:r>
            <a:endParaRPr lang="en-US" sz="2400" dirty="0">
              <a:latin typeface="Kruti Dev 010" pitchFamily="2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t="30000"/>
          <a:stretch>
            <a:fillRect/>
          </a:stretch>
        </p:blipFill>
        <p:spPr bwMode="auto">
          <a:xfrm>
            <a:off x="1219200" y="3962400"/>
            <a:ext cx="6583021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609600" y="304800"/>
            <a:ext cx="8077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 smtClean="0">
                <a:latin typeface="Kruti Dev 010" pitchFamily="2" charset="0"/>
              </a:rPr>
              <a:t>vc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lHkh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vfHkys</a:t>
            </a:r>
            <a:r>
              <a:rPr lang="en-US" sz="2000" dirty="0" smtClean="0">
                <a:latin typeface="Kruti Dev 010" pitchFamily="2" charset="0"/>
              </a:rPr>
              <a:t>[</a:t>
            </a:r>
            <a:r>
              <a:rPr lang="en-US" sz="2000" dirty="0" err="1" smtClean="0">
                <a:latin typeface="Kruti Dev 010" pitchFamily="2" charset="0"/>
              </a:rPr>
              <a:t>kksa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ij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lR;kiu</a:t>
            </a:r>
            <a:r>
              <a:rPr lang="en-US" sz="2000" dirty="0" smtClean="0">
                <a:latin typeface="Kruti Dev 010" pitchFamily="2" charset="0"/>
              </a:rPr>
              <a:t> ,</a:t>
            </a:r>
            <a:r>
              <a:rPr lang="en-US" sz="2000" dirty="0" err="1" smtClean="0">
                <a:latin typeface="Kruti Dev 010" pitchFamily="2" charset="0"/>
              </a:rPr>
              <a:t>oa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vkifRr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yxkus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gsrq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vkWi'ku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iznf'kZr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gks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tk;saxs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rFkk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bl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vkosnu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esa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ftyk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eftLVªsV</a:t>
            </a:r>
            <a:r>
              <a:rPr lang="en-US" sz="2000" dirty="0" smtClean="0">
                <a:latin typeface="Kruti Dev 010" pitchFamily="2" charset="0"/>
              </a:rPr>
              <a:t> }</a:t>
            </a:r>
            <a:r>
              <a:rPr lang="en-US" sz="2000" dirty="0" err="1" smtClean="0">
                <a:latin typeface="Kruti Dev 010" pitchFamily="2" charset="0"/>
              </a:rPr>
              <a:t>kjk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ftl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vfHkys</a:t>
            </a:r>
            <a:r>
              <a:rPr lang="en-US" sz="2000" dirty="0" smtClean="0">
                <a:latin typeface="Kruti Dev 010" pitchFamily="2" charset="0"/>
              </a:rPr>
              <a:t>[k </a:t>
            </a:r>
            <a:r>
              <a:rPr lang="en-US" sz="2000" dirty="0" err="1" smtClean="0">
                <a:latin typeface="Kruti Dev 010" pitchFamily="2" charset="0"/>
              </a:rPr>
              <a:t>ij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tks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Hkh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vkifRr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yxk;h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x;h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gS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mls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ntZ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djrs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gq</a:t>
            </a:r>
            <a:r>
              <a:rPr lang="en-US" sz="2000" dirty="0" smtClean="0">
                <a:latin typeface="Kruti Dev 010" pitchFamily="2" charset="0"/>
              </a:rPr>
              <a:t>, </a:t>
            </a:r>
            <a:r>
              <a:rPr lang="en-US" sz="2000" dirty="0" err="1" smtClean="0">
                <a:latin typeface="Kruti Dev 010" pitchFamily="2" charset="0"/>
              </a:rPr>
              <a:t>vfHkys</a:t>
            </a:r>
            <a:r>
              <a:rPr lang="en-US" sz="2000" dirty="0" smtClean="0">
                <a:latin typeface="Kruti Dev 010" pitchFamily="2" charset="0"/>
              </a:rPr>
              <a:t>[k </a:t>
            </a:r>
            <a:r>
              <a:rPr lang="en-US" sz="2000" dirty="0" err="1" smtClean="0">
                <a:latin typeface="Kruti Dev 010" pitchFamily="2" charset="0"/>
              </a:rPr>
              <a:t>dks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fujLr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fd;k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tk;sxk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rFkk</a:t>
            </a:r>
            <a:r>
              <a:rPr lang="en-US" sz="2000" dirty="0" smtClean="0">
                <a:latin typeface="Kruti Dev 010" pitchFamily="2" charset="0"/>
              </a:rPr>
              <a:t> ’</a:t>
            </a:r>
            <a:r>
              <a:rPr lang="en-US" sz="2000" dirty="0" err="1" smtClean="0">
                <a:latin typeface="Kruti Dev 010" pitchFamily="2" charset="0"/>
              </a:rPr>
              <a:t>ks"k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vfHkys</a:t>
            </a:r>
            <a:r>
              <a:rPr lang="en-US" sz="2000" dirty="0" smtClean="0">
                <a:latin typeface="Kruti Dev 010" pitchFamily="2" charset="0"/>
              </a:rPr>
              <a:t>[k </a:t>
            </a:r>
            <a:r>
              <a:rPr lang="en-US" sz="2000" dirty="0" err="1" smtClean="0">
                <a:latin typeface="Kruti Dev 010" pitchFamily="2" charset="0"/>
              </a:rPr>
              <a:t>lR;kfir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dj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fn;s</a:t>
            </a:r>
            <a:r>
              <a:rPr lang="en-US" sz="2000" dirty="0" smtClean="0">
                <a:latin typeface="Kruti Dev 010" pitchFamily="2" charset="0"/>
              </a:rPr>
              <a:t> </a:t>
            </a:r>
            <a:r>
              <a:rPr lang="en-US" sz="2000" dirty="0" err="1" smtClean="0">
                <a:latin typeface="Kruti Dev 010" pitchFamily="2" charset="0"/>
              </a:rPr>
              <a:t>tk;saxsA</a:t>
            </a:r>
            <a:endParaRPr lang="en-US" sz="2000" dirty="0">
              <a:latin typeface="Kruti Dev 010" pitchFamily="2" charset="0"/>
            </a:endParaRPr>
          </a:p>
        </p:txBody>
      </p:sp>
      <p:pic>
        <p:nvPicPr>
          <p:cNvPr id="17" name="Picture 16" descr="12.jpg"/>
          <p:cNvPicPr>
            <a:picLocks noChangeAspect="1"/>
          </p:cNvPicPr>
          <p:nvPr/>
        </p:nvPicPr>
        <p:blipFill>
          <a:blip r:embed="rId3"/>
          <a:srcRect t="12575" b="20356"/>
          <a:stretch>
            <a:fillRect/>
          </a:stretch>
        </p:blipFill>
        <p:spPr>
          <a:xfrm>
            <a:off x="1295400" y="1447800"/>
            <a:ext cx="6466577" cy="2438400"/>
          </a:xfrm>
          <a:prstGeom prst="rect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663000"/>
            <a:ext cx="78486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360000" algn="just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vkosnu&amp;i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=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ksa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ftyk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eftLVªsV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Lrj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ls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vuqeksnu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dh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izfØ;k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dks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vkosnu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izkIr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gksus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fnukad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ls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7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vUnj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iw.kZ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fd;k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tk;s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]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D;ksafd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;fn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fdlh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vkosnu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=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ftyk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eftLVªsV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}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kjk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ntZ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dh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tkrh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rks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og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7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vUnj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iksVZy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ntZ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gks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tkuh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pkfg,A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</a:p>
          <a:p>
            <a:pPr marL="360000" indent="-360000" algn="just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7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i'pkr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ntZ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dh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x;h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foHkkxh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;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iksVZy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rks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ntZ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fn[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ksxh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ijUrq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fuos'kfe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=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iksVZy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ntZ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ugha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gksxh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vkSj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vkosnd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dks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ntZ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gksus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dh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lwpuk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ugha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feysxhA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</a:p>
          <a:p>
            <a:pPr marL="360000" indent="-360000" algn="just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vkosnu&amp;i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=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ksa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ntZ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djus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gsrq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fuos'kfe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= }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kjk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fu/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kkZfjr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le;&amp;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lhek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07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fu;r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] 07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i'pkr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]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vkosnu&amp;i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=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ntZ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ugha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dh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tk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ldrh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gSA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</a:p>
          <a:p>
            <a:pPr marL="360000" indent="-360000" algn="just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fdlh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Hkh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n'kk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esa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izFke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le;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vkosnu&amp;i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=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dks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fujLr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ugha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fd;k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tk;sxkA</a:t>
            </a:r>
            <a:endParaRPr lang="en-US" sz="2400" dirty="0" smtClean="0">
              <a:solidFill>
                <a:srgbClr val="FF0000"/>
              </a:solidFill>
              <a:latin typeface="Kruti Dev 010" pitchFamily="2" charset="0"/>
            </a:endParaRPr>
          </a:p>
          <a:p>
            <a:pPr marL="360000" indent="-360000" algn="just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f}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rh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;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vkifRr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i'pkr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vkosnu&amp;i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=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dks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fujLr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dj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fn;k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</a:rPr>
              <a:t>tk;sxkA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vkosnd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vkifRrxr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[k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LFkku</a:t>
            </a:r>
            <a:r>
              <a:rPr lang="en-US" sz="2400" dirty="0" smtClean="0">
                <a:latin typeface="Kruti Dev 010" pitchFamily="2" charset="0"/>
              </a:rPr>
              <a:t> ;fn </a:t>
            </a:r>
            <a:r>
              <a:rPr lang="en-US" sz="2400" dirty="0" err="1" smtClean="0">
                <a:latin typeface="Kruti Dev 010" pitchFamily="2" charset="0"/>
              </a:rPr>
              <a:t>iqu</a:t>
            </a:r>
            <a:r>
              <a:rPr lang="en-US" sz="2400" dirty="0" smtClean="0">
                <a:latin typeface="Kruti Dev 010" pitchFamily="2" charset="0"/>
              </a:rPr>
              <a:t>%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[k </a:t>
            </a:r>
            <a:r>
              <a:rPr lang="en-US" sz="2400" dirty="0" err="1" smtClean="0">
                <a:latin typeface="Kruti Dev 010" pitchFamily="2" charset="0"/>
              </a:rPr>
              <a:t>viyksM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tkrk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rks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vkosnu&amp;i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iqu</a:t>
            </a:r>
            <a:r>
              <a:rPr lang="en-US" sz="2400" dirty="0" smtClean="0">
                <a:latin typeface="Kruti Dev 010" pitchFamily="2" charset="0"/>
              </a:rPr>
              <a:t>% ^^</a:t>
            </a:r>
            <a:r>
              <a:rPr lang="en-US" sz="2400" dirty="0" err="1" smtClean="0">
                <a:latin typeface="Kruti Dev 010" pitchFamily="2" charset="0"/>
              </a:rPr>
              <a:t>tuinh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vf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kdkjh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lR;kiu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yfEcr</a:t>
            </a:r>
            <a:r>
              <a:rPr lang="en-US" sz="2400" dirty="0" smtClean="0">
                <a:latin typeface="Kruti Dev 010" pitchFamily="2" charset="0"/>
              </a:rPr>
              <a:t>^^ </a:t>
            </a:r>
            <a:r>
              <a:rPr lang="en-US" sz="2400" dirty="0" err="1" smtClean="0">
                <a:latin typeface="Kruti Dev 010" pitchFamily="2" charset="0"/>
              </a:rPr>
              <a:t>VSc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iznf'kZr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gksxkA</a:t>
            </a:r>
            <a:endParaRPr lang="en-US" sz="2400" dirty="0" smtClean="0">
              <a:latin typeface="Kruti Dev 010" pitchFamily="2" charset="0"/>
            </a:endParaRPr>
          </a:p>
          <a:p>
            <a:pPr algn="just"/>
            <a:r>
              <a:rPr lang="en-US" sz="2400" dirty="0" err="1" smtClean="0">
                <a:latin typeface="Kruti Dev 010" pitchFamily="2" charset="0"/>
              </a:rPr>
              <a:t>iqu</a:t>
            </a:r>
            <a:r>
              <a:rPr lang="en-US" sz="2400" dirty="0" smtClean="0">
                <a:latin typeface="Kruti Dev 010" pitchFamily="2" charset="0"/>
              </a:rPr>
              <a:t>%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ls </a:t>
            </a:r>
            <a:r>
              <a:rPr lang="en-US" sz="2400" dirty="0" err="1" smtClean="0">
                <a:latin typeface="Kruti Dev 010" pitchFamily="2" charset="0"/>
              </a:rPr>
              <a:t>vuqeksnu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izfØ;k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ikyu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tk;sxk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tSlk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izFke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ckj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x;k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FkkA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vFkkZr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viyksM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x;k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[k </a:t>
            </a:r>
            <a:r>
              <a:rPr lang="en-US" sz="2400" dirty="0" err="1" smtClean="0">
                <a:latin typeface="Kruti Dev 010" pitchFamily="2" charset="0"/>
              </a:rPr>
              <a:t>ek</a:t>
            </a:r>
            <a:r>
              <a:rPr lang="en-US" sz="2400" dirty="0" smtClean="0">
                <a:latin typeface="Kruti Dev 010" pitchFamily="2" charset="0"/>
              </a:rPr>
              <a:t>= ns[</a:t>
            </a:r>
            <a:r>
              <a:rPr lang="en-US" sz="2400" dirty="0" err="1" smtClean="0">
                <a:latin typeface="Kruti Dev 010" pitchFamily="2" charset="0"/>
              </a:rPr>
              <a:t>kus</a:t>
            </a:r>
            <a:r>
              <a:rPr lang="en-US" sz="2400" dirty="0" smtClean="0">
                <a:latin typeface="Kruti Dev 010" pitchFamily="2" charset="0"/>
              </a:rPr>
              <a:t> ds </a:t>
            </a:r>
            <a:r>
              <a:rPr lang="en-US" sz="2400" dirty="0" err="1" smtClean="0">
                <a:latin typeface="Kruti Dev 010" pitchFamily="2" charset="0"/>
              </a:rPr>
              <a:t>fy</a:t>
            </a:r>
            <a:r>
              <a:rPr lang="en-US" sz="2400" dirty="0" smtClean="0">
                <a:latin typeface="Kruti Dev 010" pitchFamily="2" charset="0"/>
              </a:rPr>
              <a:t>, </a:t>
            </a:r>
            <a:r>
              <a:rPr lang="en-US" sz="2400" dirty="0" err="1" smtClean="0">
                <a:latin typeface="Kruti Dev 010" pitchFamily="2" charset="0"/>
              </a:rPr>
              <a:t>miyC</a:t>
            </a:r>
            <a:r>
              <a:rPr lang="en-US" sz="2400" dirty="0" smtClean="0">
                <a:latin typeface="Kruti Dev 010" pitchFamily="2" charset="0"/>
              </a:rPr>
              <a:t>/k </a:t>
            </a:r>
            <a:r>
              <a:rPr lang="en-US" sz="2400" dirty="0" err="1" smtClean="0">
                <a:latin typeface="Kruti Dev 010" pitchFamily="2" charset="0"/>
              </a:rPr>
              <a:t>gksxk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ftls</a:t>
            </a:r>
            <a:r>
              <a:rPr lang="en-US" sz="2400" dirty="0" smtClean="0">
                <a:latin typeface="Kruti Dev 010" pitchFamily="2" charset="0"/>
              </a:rPr>
              <a:t> ns[</a:t>
            </a:r>
            <a:r>
              <a:rPr lang="en-US" sz="2400" dirty="0" err="1" smtClean="0">
                <a:latin typeface="Kruti Dev 010" pitchFamily="2" charset="0"/>
              </a:rPr>
              <a:t>kdj</a:t>
            </a:r>
            <a:r>
              <a:rPr lang="en-US" sz="2400" dirty="0" smtClean="0">
                <a:latin typeface="Kruti Dev 010" pitchFamily="2" charset="0"/>
              </a:rPr>
              <a:t> ,</a:t>
            </a:r>
            <a:r>
              <a:rPr lang="en-US" sz="2400" dirty="0" err="1" smtClean="0">
                <a:latin typeface="Kruti Dev 010" pitchFamily="2" charset="0"/>
              </a:rPr>
              <a:t>oa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ijh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k.k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vkWuykbu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vuqeksnukFkZ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vxzsf"kr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tk;sxkA</a:t>
            </a:r>
            <a:endParaRPr lang="en-US" sz="2400" dirty="0" smtClean="0">
              <a:latin typeface="Kruti Dev 010" pitchFamily="2" charset="0"/>
            </a:endParaRPr>
          </a:p>
          <a:p>
            <a:pPr algn="just"/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mDr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vuqeksnu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tkus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vFkok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iqu</a:t>
            </a:r>
            <a:r>
              <a:rPr lang="en-US" sz="2400" dirty="0" smtClean="0">
                <a:latin typeface="Kruti Dev 010" pitchFamily="2" charset="0"/>
              </a:rPr>
              <a:t>% </a:t>
            </a:r>
            <a:r>
              <a:rPr lang="en-US" sz="2400" dirty="0" err="1" smtClean="0">
                <a:latin typeface="Kruti Dev 010" pitchFamily="2" charset="0"/>
              </a:rPr>
              <a:t>vkifRr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ntZ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tkus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n'kk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iqu</a:t>
            </a:r>
            <a:r>
              <a:rPr lang="en-US" sz="2400" dirty="0" smtClean="0">
                <a:latin typeface="Kruti Dev 010" pitchFamily="2" charset="0"/>
              </a:rPr>
              <a:t>% </a:t>
            </a:r>
            <a:r>
              <a:rPr lang="en-US" sz="2400" dirty="0" err="1" smtClean="0">
                <a:latin typeface="Kruti Dev 010" pitchFamily="2" charset="0"/>
              </a:rPr>
              <a:t>vkosnu&amp;i</a:t>
            </a:r>
            <a:r>
              <a:rPr lang="en-US" sz="2400" dirty="0" smtClean="0">
                <a:latin typeface="Kruti Dev 010" pitchFamily="2" charset="0"/>
              </a:rPr>
              <a:t>= ^^</a:t>
            </a:r>
            <a:r>
              <a:rPr lang="en-US" sz="2400" dirty="0" err="1" smtClean="0">
                <a:latin typeface="Kruti Dev 010" pitchFamily="2" charset="0"/>
              </a:rPr>
              <a:t>tuinh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vf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kdkjh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lR;kiu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yfEcr</a:t>
            </a:r>
            <a:r>
              <a:rPr lang="en-US" sz="2400" dirty="0" smtClean="0">
                <a:latin typeface="Kruti Dev 010" pitchFamily="2" charset="0"/>
              </a:rPr>
              <a:t>^^ </a:t>
            </a:r>
            <a:r>
              <a:rPr lang="en-US" sz="2400" dirty="0" err="1" smtClean="0">
                <a:latin typeface="Kruti Dev 010" pitchFamily="2" charset="0"/>
              </a:rPr>
              <a:t>VSc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iznf'kZr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gksxkA</a:t>
            </a:r>
            <a:endParaRPr lang="en-US" sz="2400" dirty="0" smtClean="0">
              <a:latin typeface="Kruti Dev 010" pitchFamily="2" charset="0"/>
            </a:endParaRPr>
          </a:p>
          <a:p>
            <a:pPr algn="just"/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;fn </a:t>
            </a:r>
            <a:r>
              <a:rPr lang="en-US" sz="2400" dirty="0" err="1" smtClean="0">
                <a:latin typeface="Kruti Dev 010" pitchFamily="2" charset="0"/>
              </a:rPr>
              <a:t>iqu</a:t>
            </a:r>
            <a:r>
              <a:rPr lang="en-US" sz="2400" dirty="0" smtClean="0">
                <a:latin typeface="Kruti Dev 010" pitchFamily="2" charset="0"/>
              </a:rPr>
              <a:t>% </a:t>
            </a:r>
            <a:r>
              <a:rPr lang="en-US" sz="2400" dirty="0" err="1" smtClean="0">
                <a:latin typeface="Kruti Dev 010" pitchFamily="2" charset="0"/>
              </a:rPr>
              <a:t>vkifRr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ntZ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x;h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tks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mDr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vfHkys</a:t>
            </a:r>
            <a:r>
              <a:rPr lang="en-US" sz="2400" dirty="0" smtClean="0">
                <a:latin typeface="Kruti Dev 010" pitchFamily="2" charset="0"/>
              </a:rPr>
              <a:t>[k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fujLr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vkSj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mDr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vkifRr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ntZ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djus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lkFk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vkosnu&amp;i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fujLr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fn;k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tk;sxkA</a:t>
            </a:r>
            <a:endParaRPr lang="en-US" sz="2400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533400"/>
            <a:ext cx="8229600" cy="1371600"/>
          </a:xfrm>
        </p:spPr>
        <p:txBody>
          <a:bodyPr>
            <a:noAutofit/>
          </a:bodyPr>
          <a:lstStyle/>
          <a:p>
            <a:pPr algn="just"/>
            <a:r>
              <a:rPr lang="en-US" sz="3000" dirty="0" smtClean="0">
                <a:latin typeface="Kruti Dev 010" pitchFamily="2" charset="0"/>
              </a:rPr>
              <a:t>;fn </a:t>
            </a:r>
            <a:r>
              <a:rPr lang="en-US" sz="3000" dirty="0" err="1" smtClean="0">
                <a:latin typeface="Kruti Dev 010" pitchFamily="2" charset="0"/>
              </a:rPr>
              <a:t>ftyk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eftLVªsV</a:t>
            </a:r>
            <a:r>
              <a:rPr lang="en-US" sz="3000" dirty="0" smtClean="0">
                <a:latin typeface="Kruti Dev 010" pitchFamily="2" charset="0"/>
              </a:rPr>
              <a:t> }</a:t>
            </a:r>
            <a:r>
              <a:rPr lang="en-US" sz="3000" dirty="0" err="1" smtClean="0">
                <a:latin typeface="Kruti Dev 010" pitchFamily="2" charset="0"/>
              </a:rPr>
              <a:t>kjk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vkosnu&amp;i</a:t>
            </a:r>
            <a:r>
              <a:rPr lang="en-US" sz="3000" dirty="0" smtClean="0">
                <a:latin typeface="Kruti Dev 010" pitchFamily="2" charset="0"/>
              </a:rPr>
              <a:t>= </a:t>
            </a:r>
            <a:r>
              <a:rPr lang="en-US" sz="3000" dirty="0" err="1" smtClean="0">
                <a:latin typeface="Kruti Dev 010" pitchFamily="2" charset="0"/>
              </a:rPr>
              <a:t>dks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vuqeksfnr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dj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fn;k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x;k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gS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rks</a:t>
            </a:r>
            <a:r>
              <a:rPr lang="en-US" sz="3000" dirty="0" smtClean="0">
                <a:latin typeface="Kruti Dev 010" pitchFamily="2" charset="0"/>
              </a:rPr>
              <a:t>] </a:t>
            </a:r>
            <a:r>
              <a:rPr lang="en-US" sz="3000" dirty="0" err="1" smtClean="0">
                <a:latin typeface="Kruti Dev 010" pitchFamily="2" charset="0"/>
              </a:rPr>
              <a:t>vfHkys</a:t>
            </a:r>
            <a:r>
              <a:rPr lang="en-US" sz="3000" dirty="0" smtClean="0">
                <a:latin typeface="Kruti Dev 010" pitchFamily="2" charset="0"/>
              </a:rPr>
              <a:t>[k </a:t>
            </a:r>
            <a:r>
              <a:rPr lang="en-US" sz="3000" dirty="0" err="1" smtClean="0">
                <a:latin typeface="Kruti Dev 010" pitchFamily="2" charset="0"/>
              </a:rPr>
              <a:t>dks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lR;kfir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djrs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gq</a:t>
            </a:r>
            <a:r>
              <a:rPr lang="en-US" sz="3000" dirty="0" smtClean="0">
                <a:latin typeface="Kruti Dev 010" pitchFamily="2" charset="0"/>
              </a:rPr>
              <a:t>,] ;fn </a:t>
            </a:r>
            <a:r>
              <a:rPr lang="en-US" sz="3000" dirty="0" err="1" smtClean="0">
                <a:latin typeface="Kruti Dev 010" pitchFamily="2" charset="0"/>
              </a:rPr>
              <a:t>visf</a:t>
            </a:r>
            <a:r>
              <a:rPr lang="en-US" sz="3000" dirty="0" smtClean="0">
                <a:latin typeface="Kruti Dev 010" pitchFamily="2" charset="0"/>
              </a:rPr>
              <a:t>{</a:t>
            </a:r>
            <a:r>
              <a:rPr lang="en-US" sz="3000" dirty="0" err="1" smtClean="0">
                <a:latin typeface="Kruti Dev 010" pitchFamily="2" charset="0"/>
              </a:rPr>
              <a:t>kr</a:t>
            </a:r>
            <a:r>
              <a:rPr lang="en-US" sz="3000" dirty="0" smtClean="0">
                <a:latin typeface="Kruti Dev 010" pitchFamily="2" charset="0"/>
              </a:rPr>
              <a:t> '</a:t>
            </a:r>
            <a:r>
              <a:rPr lang="en-US" sz="3000" dirty="0" err="1" smtClean="0">
                <a:latin typeface="Kruti Dev 010" pitchFamily="2" charset="0"/>
              </a:rPr>
              <a:t>kqYd</a:t>
            </a:r>
            <a:r>
              <a:rPr lang="en-US" sz="3000" dirty="0" smtClean="0">
                <a:latin typeface="Kruti Dev 010" pitchFamily="2" charset="0"/>
              </a:rPr>
              <a:t> dh </a:t>
            </a:r>
            <a:r>
              <a:rPr lang="en-US" sz="3000" dirty="0" err="1" smtClean="0">
                <a:latin typeface="Kruti Dev 010" pitchFamily="2" charset="0"/>
              </a:rPr>
              <a:t>fMekUM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Hkjh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tk;sxhA</a:t>
            </a:r>
            <a:endParaRPr lang="en-US" sz="3000" dirty="0" smtClean="0">
              <a:latin typeface="Kruti Dev 010" pitchFamily="2" charset="0"/>
            </a:endParaRPr>
          </a:p>
          <a:p>
            <a:pPr algn="just"/>
            <a:r>
              <a:rPr lang="en-US" sz="3000" dirty="0" smtClean="0">
                <a:latin typeface="Kruti Dev 010" pitchFamily="2" charset="0"/>
              </a:rPr>
              <a:t>’</a:t>
            </a:r>
            <a:r>
              <a:rPr lang="en-US" sz="3000" dirty="0" err="1" smtClean="0">
                <a:latin typeface="Kruti Dev 010" pitchFamily="2" charset="0"/>
              </a:rPr>
              <a:t>ks"k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izfØ;k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esa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dksbZ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cnyko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ugha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fd;k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x;k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gS</a:t>
            </a:r>
            <a:r>
              <a:rPr lang="en-US" sz="3000" dirty="0" smtClean="0">
                <a:latin typeface="Kruti Dev 010" pitchFamily="2" charset="0"/>
              </a:rPr>
              <a:t>] </a:t>
            </a:r>
            <a:r>
              <a:rPr lang="en-US" sz="3000" dirty="0" err="1" smtClean="0">
                <a:latin typeface="Kruti Dev 010" pitchFamily="2" charset="0"/>
              </a:rPr>
              <a:t>og</a:t>
            </a:r>
            <a:r>
              <a:rPr lang="en-US" sz="3000" dirty="0" smtClean="0">
                <a:latin typeface="Kruti Dev 010" pitchFamily="2" charset="0"/>
              </a:rPr>
              <a:t> iwoZ dh </a:t>
            </a:r>
            <a:r>
              <a:rPr lang="en-US" sz="3000" dirty="0" err="1" smtClean="0">
                <a:latin typeface="Kruti Dev 010" pitchFamily="2" charset="0"/>
              </a:rPr>
              <a:t>Hkkafr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gh</a:t>
            </a:r>
            <a:r>
              <a:rPr lang="en-US" sz="3000" dirty="0" smtClean="0">
                <a:latin typeface="Kruti Dev 010" pitchFamily="2" charset="0"/>
              </a:rPr>
              <a:t> </a:t>
            </a:r>
            <a:r>
              <a:rPr lang="en-US" sz="3000" dirty="0" err="1" smtClean="0">
                <a:latin typeface="Kruti Dev 010" pitchFamily="2" charset="0"/>
              </a:rPr>
              <a:t>jgsxhA</a:t>
            </a:r>
            <a:endParaRPr lang="en-US" sz="3000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f}</a:t>
            </a:r>
            <a:r>
              <a:rPr lang="en-US" b="1" dirty="0" err="1" smtClean="0">
                <a:solidFill>
                  <a:srgbClr val="C00000"/>
                </a:solidFill>
                <a:latin typeface="Kruti Dev 010" pitchFamily="2" charset="0"/>
              </a:rPr>
              <a:t>rh</a:t>
            </a:r>
            <a:r>
              <a:rPr lang="en-US" b="1" dirty="0" smtClean="0">
                <a:solidFill>
                  <a:srgbClr val="C00000"/>
                </a:solidFill>
                <a:latin typeface="Kruti Dev 010" pitchFamily="2" charset="0"/>
              </a:rPr>
              <a:t>;&amp;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vkuykbu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tkjh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ykblsal&amp;izi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=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esa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la”kks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/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ku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dh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uohu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izfØ;k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dks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tksM+k</a:t>
            </a:r>
            <a:r>
              <a:rPr lang="en-US" dirty="0" smtClean="0">
                <a:solidFill>
                  <a:srgbClr val="C00000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Kruti Dev 010" pitchFamily="2" charset="0"/>
              </a:rPr>
              <a:t>tkuk</a:t>
            </a:r>
            <a:endParaRPr lang="en-US" dirty="0">
              <a:solidFill>
                <a:srgbClr val="C00000"/>
              </a:solidFill>
              <a:latin typeface="Kruti Dev 010" pitchFamily="2" charset="0"/>
            </a:endParaRPr>
          </a:p>
        </p:txBody>
      </p:sp>
      <p:pic>
        <p:nvPicPr>
          <p:cNvPr id="4" name="Content Placeholder 3" descr="3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6957" y="1828800"/>
            <a:ext cx="8050085" cy="4525963"/>
          </a:xfrm>
        </p:spPr>
      </p:pic>
      <p:sp>
        <p:nvSpPr>
          <p:cNvPr id="5" name="Right Arrow 4"/>
          <p:cNvSpPr/>
          <p:nvPr/>
        </p:nvSpPr>
        <p:spPr>
          <a:xfrm flipH="1">
            <a:off x="6248400" y="4038600"/>
            <a:ext cx="1676400" cy="4572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tuin&amp;ykWfxu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] **</a:t>
            </a:r>
            <a:r>
              <a:rPr lang="en-US" sz="2400" dirty="0" err="1" smtClean="0">
                <a:latin typeface="Kruti Dev 010" pitchFamily="2" charset="0"/>
              </a:rPr>
              <a:t>ykblsal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la'kks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ku</a:t>
            </a:r>
            <a:r>
              <a:rPr lang="en-US" sz="2400" dirty="0" smtClean="0">
                <a:latin typeface="Kruti Dev 010" pitchFamily="2" charset="0"/>
              </a:rPr>
              <a:t>^^ </a:t>
            </a:r>
            <a:r>
              <a:rPr lang="en-US" sz="2400" dirty="0" err="1" smtClean="0">
                <a:latin typeface="Kruti Dev 010" pitchFamily="2" charset="0"/>
              </a:rPr>
              <a:t>VSc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fDyd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djus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i'pkr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ftl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ykblsal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izi</a:t>
            </a:r>
            <a:r>
              <a:rPr lang="en-US" sz="2400" dirty="0" smtClean="0">
                <a:latin typeface="Kruti Dev 010" pitchFamily="2" charset="0"/>
              </a:rPr>
              <a:t>=@</a:t>
            </a:r>
            <a:r>
              <a:rPr lang="en-US" sz="2400" dirty="0" err="1" smtClean="0">
                <a:latin typeface="Kruti Dev 010" pitchFamily="2" charset="0"/>
              </a:rPr>
              <a:t>vuqefr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la'kks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visf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mldh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 la[;k </a:t>
            </a:r>
            <a:r>
              <a:rPr lang="en-US" sz="2400" dirty="0" err="1" smtClean="0">
                <a:latin typeface="Kruti Dev 010" pitchFamily="2" charset="0"/>
              </a:rPr>
              <a:t>Hkjdj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lpZ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djuk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gksxkA</a:t>
            </a:r>
            <a:endParaRPr lang="en-US" sz="2400" dirty="0">
              <a:latin typeface="Kruti Dev 010" pitchFamily="2" charset="0"/>
            </a:endParaRPr>
          </a:p>
        </p:txBody>
      </p:sp>
      <p:pic>
        <p:nvPicPr>
          <p:cNvPr id="4" name="Content Placeholder 3" descr="32.jpg"/>
          <p:cNvPicPr>
            <a:picLocks noGrp="1" noChangeAspect="1"/>
          </p:cNvPicPr>
          <p:nvPr>
            <p:ph idx="1"/>
          </p:nvPr>
        </p:nvPicPr>
        <p:blipFill>
          <a:blip r:embed="rId2"/>
          <a:srcRect t="15153" b="56226"/>
          <a:stretch>
            <a:fillRect/>
          </a:stretch>
        </p:blipFill>
        <p:spPr>
          <a:xfrm>
            <a:off x="609600" y="1905000"/>
            <a:ext cx="8077200" cy="2209800"/>
          </a:xfrm>
        </p:spPr>
      </p:pic>
      <p:pic>
        <p:nvPicPr>
          <p:cNvPr id="5" name="Picture 4" descr="33.JPG"/>
          <p:cNvPicPr>
            <a:picLocks noChangeAspect="1"/>
          </p:cNvPicPr>
          <p:nvPr/>
        </p:nvPicPr>
        <p:blipFill>
          <a:blip r:embed="rId3"/>
          <a:srcRect l="6667" t="39624" r="5000" b="39625"/>
          <a:stretch>
            <a:fillRect/>
          </a:stretch>
        </p:blipFill>
        <p:spPr>
          <a:xfrm>
            <a:off x="609600" y="4038600"/>
            <a:ext cx="8077200" cy="190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400" dirty="0" err="1" smtClean="0">
                <a:latin typeface="Kruti Dev 010" pitchFamily="2" charset="0"/>
              </a:rPr>
              <a:t>visf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fooj.k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izkIr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gksus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i'pkr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ykblsal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la'kks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visf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fVIi.kh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vafdr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mls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egksn</a:t>
            </a:r>
            <a:r>
              <a:rPr lang="en-US" sz="2400" dirty="0" smtClean="0">
                <a:latin typeface="Kruti Dev 010" pitchFamily="2" charset="0"/>
              </a:rPr>
              <a:t>;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fMftVy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gLrk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vxzsf"kr</a:t>
            </a:r>
            <a:r>
              <a:rPr lang="en-US" sz="2400" dirty="0" smtClean="0">
                <a:latin typeface="Kruti Dev 010" pitchFamily="2" charset="0"/>
              </a:rPr>
              <a:t> dh </a:t>
            </a:r>
            <a:r>
              <a:rPr lang="en-US" sz="2400" dirty="0" err="1" smtClean="0">
                <a:latin typeface="Kruti Dev 010" pitchFamily="2" charset="0"/>
              </a:rPr>
              <a:t>tk;sxhA</a:t>
            </a:r>
            <a:endParaRPr lang="en-US" sz="2400" dirty="0">
              <a:latin typeface="Kruti Dev 010" pitchFamily="2" charset="0"/>
            </a:endParaRPr>
          </a:p>
        </p:txBody>
      </p:sp>
      <p:pic>
        <p:nvPicPr>
          <p:cNvPr id="4" name="Content Placeholder 3" descr="3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6957" y="1600200"/>
            <a:ext cx="805008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ykWfaxu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] **</a:t>
            </a:r>
            <a:r>
              <a:rPr lang="en-US" sz="2400" dirty="0" err="1" smtClean="0">
                <a:latin typeface="Kruti Dev 010" pitchFamily="2" charset="0"/>
              </a:rPr>
              <a:t>ykblsal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la'kks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yfEcr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^^ </a:t>
            </a:r>
            <a:r>
              <a:rPr lang="en-US" sz="2400" dirty="0" err="1" smtClean="0">
                <a:latin typeface="Kruti Dev 010" pitchFamily="2" charset="0"/>
              </a:rPr>
              <a:t>VSc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iznf'kZr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gksxkA</a:t>
            </a:r>
            <a:endParaRPr lang="en-US" sz="2400" dirty="0">
              <a:latin typeface="Kruti Dev 010" pitchFamily="2" charset="0"/>
            </a:endParaRPr>
          </a:p>
        </p:txBody>
      </p:sp>
      <p:pic>
        <p:nvPicPr>
          <p:cNvPr id="4" name="Content Placeholder 3" descr="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447800"/>
            <a:ext cx="8050085" cy="4525963"/>
          </a:xfrm>
        </p:spPr>
      </p:pic>
      <p:sp>
        <p:nvSpPr>
          <p:cNvPr id="5" name="Right Arrow 4"/>
          <p:cNvSpPr/>
          <p:nvPr/>
        </p:nvSpPr>
        <p:spPr>
          <a:xfrm flipH="1">
            <a:off x="6324600" y="3581400"/>
            <a:ext cx="1676400" cy="4572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>
                <a:latin typeface="Kruti Dev 010" pitchFamily="2" charset="0"/>
              </a:rPr>
              <a:t>**</a:t>
            </a:r>
            <a:r>
              <a:rPr lang="en-US" sz="2400" dirty="0" err="1" smtClean="0">
                <a:latin typeface="Kruti Dev 010" pitchFamily="2" charset="0"/>
              </a:rPr>
              <a:t>ykblsal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esa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la'kks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yfEcr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^^ </a:t>
            </a:r>
            <a:r>
              <a:rPr lang="en-US" sz="2400" dirty="0" err="1" smtClean="0">
                <a:latin typeface="Kruti Dev 010" pitchFamily="2" charset="0"/>
              </a:rPr>
              <a:t>VSc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vUnj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fuEuor</a:t>
            </a:r>
            <a:r>
              <a:rPr lang="en-US" sz="2400" dirty="0" smtClean="0">
                <a:latin typeface="Kruti Dev 010" pitchFamily="2" charset="0"/>
              </a:rPr>
              <a:t>~ </a:t>
            </a:r>
            <a:r>
              <a:rPr lang="en-US" sz="2400" dirty="0" err="1" smtClean="0">
                <a:latin typeface="Kruti Dev 010" pitchFamily="2" charset="0"/>
              </a:rPr>
              <a:t>iznf'kZr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gksxk</a:t>
            </a:r>
            <a:endParaRPr lang="en-US" sz="2400" dirty="0">
              <a:latin typeface="Kruti Dev 010" pitchFamily="2" charset="0"/>
            </a:endParaRPr>
          </a:p>
        </p:txBody>
      </p:sp>
      <p:pic>
        <p:nvPicPr>
          <p:cNvPr id="5" name="Content Placeholder 4" descr="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6957" y="1600200"/>
            <a:ext cx="805008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err="1" smtClean="0">
                <a:latin typeface="Kruti Dev 010" pitchFamily="2" charset="0"/>
              </a:rPr>
              <a:t>Ykblsal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izi</a:t>
            </a:r>
            <a:r>
              <a:rPr lang="en-US" sz="2400" dirty="0" smtClean="0">
                <a:latin typeface="Kruti Dev 010" pitchFamily="2" charset="0"/>
              </a:rPr>
              <a:t>= </a:t>
            </a:r>
            <a:r>
              <a:rPr lang="en-US" sz="2400" dirty="0" err="1" smtClean="0">
                <a:latin typeface="Kruti Dev 010" pitchFamily="2" charset="0"/>
              </a:rPr>
              <a:t>ij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la'kks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gsrq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izkIr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vkosnu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ij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ftyk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eftLVªsV</a:t>
            </a:r>
            <a:r>
              <a:rPr lang="en-US" sz="2400" dirty="0" smtClean="0">
                <a:latin typeface="Kruti Dev 010" pitchFamily="2" charset="0"/>
              </a:rPr>
              <a:t> }</a:t>
            </a:r>
            <a:r>
              <a:rPr lang="en-US" sz="2400" dirty="0" err="1" smtClean="0">
                <a:latin typeface="Kruti Dev 010" pitchFamily="2" charset="0"/>
              </a:rPr>
              <a:t>kjk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lE;d</a:t>
            </a:r>
            <a:r>
              <a:rPr lang="en-US" sz="2400" dirty="0" smtClean="0">
                <a:latin typeface="Kruti Dev 010" pitchFamily="2" charset="0"/>
              </a:rPr>
              <a:t>~ </a:t>
            </a:r>
            <a:r>
              <a:rPr lang="en-US" sz="2400" dirty="0" err="1" smtClean="0">
                <a:latin typeface="Kruti Dev 010" pitchFamily="2" charset="0"/>
              </a:rPr>
              <a:t>fopkjksijkUr</a:t>
            </a:r>
            <a:r>
              <a:rPr lang="en-US" sz="2400" dirty="0" smtClean="0">
                <a:latin typeface="Kruti Dev 010" pitchFamily="2" charset="0"/>
              </a:rPr>
              <a:t>] </a:t>
            </a:r>
            <a:r>
              <a:rPr lang="en-US" sz="2400" dirty="0" err="1" smtClean="0">
                <a:latin typeface="Kruti Dev 010" pitchFamily="2" charset="0"/>
              </a:rPr>
              <a:t>visf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la'kks</a:t>
            </a:r>
            <a:r>
              <a:rPr lang="en-US" sz="2400" dirty="0" smtClean="0">
                <a:latin typeface="Kruti Dev 010" pitchFamily="2" charset="0"/>
              </a:rPr>
              <a:t>/</a:t>
            </a:r>
            <a:r>
              <a:rPr lang="en-US" sz="2400" dirty="0" err="1" smtClean="0">
                <a:latin typeface="Kruti Dev 010" pitchFamily="2" charset="0"/>
              </a:rPr>
              <a:t>ku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dks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vuqeksfnr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djrs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gq</a:t>
            </a:r>
            <a:r>
              <a:rPr lang="en-US" sz="2400" dirty="0" smtClean="0">
                <a:latin typeface="Kruti Dev 010" pitchFamily="2" charset="0"/>
              </a:rPr>
              <a:t>, </a:t>
            </a:r>
            <a:r>
              <a:rPr lang="en-US" sz="2400" dirty="0" err="1" smtClean="0">
                <a:latin typeface="Kruti Dev 010" pitchFamily="2" charset="0"/>
              </a:rPr>
              <a:t>vius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fMftVy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gLrk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kj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ls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gLrk</a:t>
            </a:r>
            <a:r>
              <a:rPr lang="en-US" sz="2400" dirty="0" smtClean="0">
                <a:latin typeface="Kruti Dev 010" pitchFamily="2" charset="0"/>
              </a:rPr>
              <a:t>{</a:t>
            </a:r>
            <a:r>
              <a:rPr lang="en-US" sz="2400" dirty="0" err="1" smtClean="0">
                <a:latin typeface="Kruti Dev 010" pitchFamily="2" charset="0"/>
              </a:rPr>
              <a:t>kfjr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fd;k</a:t>
            </a:r>
            <a:r>
              <a:rPr lang="en-US" sz="2400" dirty="0" smtClean="0">
                <a:latin typeface="Kruti Dev 010" pitchFamily="2" charset="0"/>
              </a:rPr>
              <a:t> </a:t>
            </a:r>
            <a:r>
              <a:rPr lang="en-US" sz="2400" dirty="0" err="1" smtClean="0">
                <a:latin typeface="Kruti Dev 010" pitchFamily="2" charset="0"/>
              </a:rPr>
              <a:t>tk;sxkA</a:t>
            </a:r>
            <a:endParaRPr lang="en-US" sz="2400" dirty="0"/>
          </a:p>
        </p:txBody>
      </p:sp>
      <p:pic>
        <p:nvPicPr>
          <p:cNvPr id="4" name="Content Placeholder 3" descr="40.jpg"/>
          <p:cNvPicPr>
            <a:picLocks noGrp="1" noChangeAspect="1"/>
          </p:cNvPicPr>
          <p:nvPr>
            <p:ph idx="1"/>
          </p:nvPr>
        </p:nvPicPr>
        <p:blipFill>
          <a:blip r:embed="rId2"/>
          <a:srcRect b="7401"/>
          <a:stretch>
            <a:fillRect/>
          </a:stretch>
        </p:blipFill>
        <p:spPr>
          <a:xfrm>
            <a:off x="546957" y="1447800"/>
            <a:ext cx="8050085" cy="4191000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5715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uksV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&amp;;fn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ftyk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eftLVªsV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}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kjk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vkifRr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ntZ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dh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tkrh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gS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rks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vkosnu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fujLr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gks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tk;sxk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]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  <a:ea typeface="+mj-ea"/>
                <a:cs typeface="+mj-cs"/>
              </a:rPr>
              <a:t>iqu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  <a:ea typeface="+mj-ea"/>
                <a:cs typeface="+mj-cs"/>
              </a:rPr>
              <a:t>% </a:t>
            </a:r>
            <a:r>
              <a:rPr lang="en-US" sz="2400" dirty="0" err="1" smtClean="0">
                <a:solidFill>
                  <a:srgbClr val="FF0000"/>
                </a:solidFill>
                <a:latin typeface="Kruti Dev 010" pitchFamily="2" charset="0"/>
                <a:ea typeface="+mj-ea"/>
                <a:cs typeface="+mj-cs"/>
              </a:rPr>
              <a:t>vkosnu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djuk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gksxk</a:t>
            </a:r>
            <a:r>
              <a:rPr lang="en-US" sz="2400" dirty="0" smtClean="0">
                <a:solidFill>
                  <a:srgbClr val="FF0000"/>
                </a:solidFill>
                <a:latin typeface="Kruti Dev 010" pitchFamily="2" charset="0"/>
                <a:ea typeface="+mj-ea"/>
                <a:cs typeface="+mj-cs"/>
              </a:rPr>
              <a:t>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29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8800" y="1981200"/>
            <a:ext cx="5943600" cy="30835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Online Licence Proceedure Slide 2023 (1)</Template>
  <TotalTime>24</TotalTime>
  <Words>1043</Words>
  <Application>Microsoft Office PowerPoint</Application>
  <PresentationFormat>On-screen Show (4:3)</PresentationFormat>
  <Paragraphs>45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राज्य कर विभाग, उ. प्र. </vt:lpstr>
      <vt:lpstr>वेबसाइट https://up-gst.com/entertainmenttax/</vt:lpstr>
      <vt:lpstr>foHkkxh; iksVZy ij fuEu nks izfØ;kvksa dks v|ru fd;k x;k 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&amp;ftyk eftLVªsV ykWfxu&amp;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f}rh;&amp;vkuykbu tkjh ykblsal&amp;izi= esa la”kks/ku dh uohu izfØ;k dks tksM+k tkuk</vt:lpstr>
      <vt:lpstr>tuin&amp;ykWfxu esa] **ykblsal izi= esa la'kks/ku^^ VSc ij fDyd djus ds i'pkr] ftl ykblsal izi=@vuqefr esa la'kks/ku visf{kr gS mldh vkosnu la[;k Hkjdj lpZ djuk gksxkA</vt:lpstr>
      <vt:lpstr>visf{kr fooj.k izkIr gksus ds i'pkr] ykblsal izi= esa la'kks/ku gsrq visf{kr fVIi.kh vafdr dj] mls ftyk eftLVªsV egksn; ds fMftVy gLrk{kj gsrq vxzsf"kr dh tk;sxhA</vt:lpstr>
      <vt:lpstr>ftyk eftLVªsV ykWfaxu esa] **ykblsal izi= esa la'kks/ku gsrq yfEcr vkosnu^^ VSc esa iznf'kZr gksxkA</vt:lpstr>
      <vt:lpstr>**ykblsal izi= esa la'kks/ku gsrq yfEcr vkosnu^^ VSc ds vUnj fuEuor~ iznf'kZr gksxk</vt:lpstr>
      <vt:lpstr>Ykblsal izi= ij la'kks/ku gsrq izkIr vkosnu ij] ftyk eftLVªsV }kjk lE;d~ fopkjksijkUr] visf{kr la'kks/ku dks vuqeksfnr djrs gq, vius fMftVy gLrk{kj ls gLrk{kfjr fd;k tk;sxkA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राज्य कर विभाग, उ. प्र.</dc:title>
  <dc:creator>Administrator</dc:creator>
  <cp:lastModifiedBy>Mall Sir</cp:lastModifiedBy>
  <cp:revision>13</cp:revision>
  <dcterms:created xsi:type="dcterms:W3CDTF">2023-10-10T09:37:07Z</dcterms:created>
  <dcterms:modified xsi:type="dcterms:W3CDTF">2023-10-27T06:37:21Z</dcterms:modified>
</cp:coreProperties>
</file>