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64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7" r:id="rId31"/>
    <p:sldId id="286" r:id="rId32"/>
    <p:sldId id="288" r:id="rId3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280" autoAdjust="0"/>
  </p:normalViewPr>
  <p:slideViewPr>
    <p:cSldViewPr>
      <p:cViewPr>
        <p:scale>
          <a:sx n="100" d="100"/>
          <a:sy n="100" d="100"/>
        </p:scale>
        <p:origin x="-51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B2317-61EF-455B-922E-5846EF682B0B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ACCB0-246E-406D-A4BF-375ECE44D3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B2317-61EF-455B-922E-5846EF682B0B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ACCB0-246E-406D-A4BF-375ECE44D3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B2317-61EF-455B-922E-5846EF682B0B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ACCB0-246E-406D-A4BF-375ECE44D3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B2317-61EF-455B-922E-5846EF682B0B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ACCB0-246E-406D-A4BF-375ECE44D3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B2317-61EF-455B-922E-5846EF682B0B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ACCB0-246E-406D-A4BF-375ECE44D3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B2317-61EF-455B-922E-5846EF682B0B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ACCB0-246E-406D-A4BF-375ECE44D3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B2317-61EF-455B-922E-5846EF682B0B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ACCB0-246E-406D-A4BF-375ECE44D3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B2317-61EF-455B-922E-5846EF682B0B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ACCB0-246E-406D-A4BF-375ECE44D3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B2317-61EF-455B-922E-5846EF682B0B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ACCB0-246E-406D-A4BF-375ECE44D3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B2317-61EF-455B-922E-5846EF682B0B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ACCB0-246E-406D-A4BF-375ECE44D3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Tm="5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B2317-61EF-455B-922E-5846EF682B0B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3ACCB0-246E-406D-A4BF-375ECE44D36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Tm="5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chemeClr val="accent6">
                <a:alpha val="38000"/>
              </a:schemeClr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4B2317-61EF-455B-922E-5846EF682B0B}" type="datetimeFigureOut">
              <a:rPr lang="en-US" smtClean="0"/>
              <a:pPr/>
              <a:t>10/27/2023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3ACCB0-246E-406D-A4BF-375ECE44D36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5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685800" y="2514600"/>
            <a:ext cx="7924800" cy="24384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533400" y="5200471"/>
            <a:ext cx="81534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400" dirty="0" err="1" smtClean="0">
                <a:solidFill>
                  <a:srgbClr val="C00000"/>
                </a:solidFill>
                <a:latin typeface="Kruti Dev 010" pitchFamily="2" charset="0"/>
                <a:ea typeface="Calibri" pitchFamily="34" charset="0"/>
                <a:cs typeface="Mangal" pitchFamily="18" charset="0"/>
              </a:rPr>
              <a:t>mijksDr</a:t>
            </a:r>
            <a:r>
              <a:rPr lang="en-US" sz="2400" dirty="0" smtClean="0">
                <a:solidFill>
                  <a:srgbClr val="C00000"/>
                </a:solidFill>
                <a:latin typeface="Kruti Dev 010" pitchFamily="2" charset="0"/>
                <a:ea typeface="Calibri" pitchFamily="34" charset="0"/>
                <a:cs typeface="Mangal" pitchFamily="18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Kruti Dev 010" pitchFamily="2" charset="0"/>
                <a:ea typeface="Calibri" pitchFamily="34" charset="0"/>
                <a:cs typeface="Mangal" pitchFamily="18" charset="0"/>
              </a:rPr>
              <a:t>lsokvksa</a:t>
            </a:r>
            <a:r>
              <a:rPr lang="en-US" sz="2400" dirty="0" smtClean="0">
                <a:solidFill>
                  <a:srgbClr val="C00000"/>
                </a:solidFill>
                <a:latin typeface="Kruti Dev 010" pitchFamily="2" charset="0"/>
                <a:ea typeface="Calibri" pitchFamily="34" charset="0"/>
                <a:cs typeface="Mangal" pitchFamily="18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Kruti Dev 010" pitchFamily="2" charset="0"/>
                <a:ea typeface="Calibri" pitchFamily="34" charset="0"/>
                <a:cs typeface="Mangal" pitchFamily="18" charset="0"/>
              </a:rPr>
              <a:t>dks</a:t>
            </a:r>
            <a:r>
              <a:rPr lang="en-US" sz="2400" dirty="0" smtClean="0">
                <a:solidFill>
                  <a:srgbClr val="C00000"/>
                </a:solidFill>
                <a:latin typeface="Kruti Dev 010" pitchFamily="2" charset="0"/>
                <a:ea typeface="Calibri" pitchFamily="34" charset="0"/>
                <a:cs typeface="Mangal" pitchFamily="18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Kruti Dev 010" pitchFamily="2" charset="0"/>
                <a:ea typeface="Calibri" pitchFamily="34" charset="0"/>
                <a:cs typeface="Mangal" pitchFamily="18" charset="0"/>
              </a:rPr>
              <a:t>vkWuykbu</a:t>
            </a:r>
            <a:r>
              <a:rPr lang="en-US" sz="2400" dirty="0" smtClean="0">
                <a:solidFill>
                  <a:srgbClr val="C00000"/>
                </a:solidFill>
                <a:latin typeface="Kruti Dev 010" pitchFamily="2" charset="0"/>
                <a:ea typeface="Calibri" pitchFamily="34" charset="0"/>
                <a:cs typeface="Mangal" pitchFamily="18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Kruti Dev 010" pitchFamily="2" charset="0"/>
                <a:ea typeface="Calibri" pitchFamily="34" charset="0"/>
                <a:cs typeface="Mangal" pitchFamily="18" charset="0"/>
              </a:rPr>
              <a:t>izkIr</a:t>
            </a:r>
            <a:r>
              <a:rPr lang="en-US" sz="2400" dirty="0" smtClean="0">
                <a:solidFill>
                  <a:srgbClr val="C00000"/>
                </a:solidFill>
                <a:latin typeface="Kruti Dev 010" pitchFamily="2" charset="0"/>
                <a:ea typeface="Calibri" pitchFamily="34" charset="0"/>
                <a:cs typeface="Mangal" pitchFamily="18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Kruti Dev 010" pitchFamily="2" charset="0"/>
                <a:ea typeface="Calibri" pitchFamily="34" charset="0"/>
                <a:cs typeface="Mangal" pitchFamily="18" charset="0"/>
              </a:rPr>
              <a:t>djus</a:t>
            </a:r>
            <a:r>
              <a:rPr lang="en-US" sz="2400" dirty="0" smtClean="0">
                <a:solidFill>
                  <a:srgbClr val="C00000"/>
                </a:solidFill>
                <a:latin typeface="Kruti Dev 010" pitchFamily="2" charset="0"/>
                <a:ea typeface="Calibri" pitchFamily="34" charset="0"/>
                <a:cs typeface="Mangal" pitchFamily="18" charset="0"/>
              </a:rPr>
              <a:t> </a:t>
            </a:r>
            <a:r>
              <a:rPr lang="en-US" sz="2400" dirty="0" err="1" smtClean="0">
                <a:solidFill>
                  <a:srgbClr val="C00000"/>
                </a:solidFill>
                <a:latin typeface="Kruti Dev 010" pitchFamily="2" charset="0"/>
                <a:ea typeface="Calibri" pitchFamily="34" charset="0"/>
                <a:cs typeface="Mangal" pitchFamily="18" charset="0"/>
              </a:rPr>
              <a:t>gsrq</a:t>
            </a:r>
            <a:r>
              <a:rPr lang="en-US" sz="2400" dirty="0" smtClean="0">
                <a:solidFill>
                  <a:srgbClr val="C00000"/>
                </a:solidFill>
                <a:latin typeface="Kruti Dev 010" pitchFamily="2" charset="0"/>
                <a:ea typeface="Calibri" pitchFamily="34" charset="0"/>
                <a:cs typeface="Mangal" pitchFamily="18" charset="0"/>
              </a:rPr>
              <a:t>]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Kruti Dev 010" pitchFamily="2" charset="0"/>
                <a:ea typeface="Calibri" pitchFamily="34" charset="0"/>
                <a:cs typeface="Mangal" pitchFamily="18" charset="0"/>
              </a:rPr>
              <a:t>fuos'kfe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Kruti Dev 010" pitchFamily="2" charset="0"/>
                <a:ea typeface="Calibri" pitchFamily="34" charset="0"/>
                <a:cs typeface="Mangal" pitchFamily="18" charset="0"/>
              </a:rPr>
              <a:t>=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Kruti Dev 010" pitchFamily="2" charset="0"/>
                <a:ea typeface="Calibri" pitchFamily="34" charset="0"/>
                <a:cs typeface="Mangal" pitchFamily="18" charset="0"/>
              </a:rPr>
              <a:t>iksVZy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Kruti Dev 010" pitchFamily="2" charset="0"/>
                <a:ea typeface="Calibri" pitchFamily="34" charset="0"/>
                <a:cs typeface="Mangal" pitchFamily="18" charset="0"/>
              </a:rPr>
              <a:t>&amp; </a:t>
            </a:r>
            <a:r>
              <a:rPr kumimoji="0" lang="en-US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https://niveshmitra.up.nic.in/register.aspx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Kruti Dev 010" pitchFamily="2" charset="0"/>
                <a:ea typeface="Calibri" pitchFamily="34" charset="0"/>
                <a:cs typeface="Mangal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Kruti Dev 010" pitchFamily="2" charset="0"/>
                <a:ea typeface="Calibri" pitchFamily="34" charset="0"/>
                <a:cs typeface="Mangal" pitchFamily="18" charset="0"/>
              </a:rPr>
              <a:t>ij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Kruti Dev 010" pitchFamily="2" charset="0"/>
                <a:ea typeface="Calibri" pitchFamily="34" charset="0"/>
                <a:cs typeface="Mangal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Kruti Dev 010" pitchFamily="2" charset="0"/>
                <a:ea typeface="Calibri" pitchFamily="34" charset="0"/>
                <a:cs typeface="Mangal" pitchFamily="18" charset="0"/>
              </a:rPr>
              <a:t>Øeokj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Kruti Dev 010" pitchFamily="2" charset="0"/>
                <a:ea typeface="Calibri" pitchFamily="34" charset="0"/>
                <a:cs typeface="Mangal" pitchFamily="18" charset="0"/>
              </a:rPr>
              <a:t> 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Kruti Dev 010" pitchFamily="2" charset="0"/>
                <a:ea typeface="Calibri" pitchFamily="34" charset="0"/>
                <a:cs typeface="Mangal" pitchFamily="18" charset="0"/>
              </a:rPr>
              <a:t>izfØ;k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Kruti Dev 010" pitchFamily="2" charset="0"/>
                <a:ea typeface="Calibri" pitchFamily="34" charset="0"/>
                <a:cs typeface="Mangal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Kruti Dev 010" pitchFamily="2" charset="0"/>
                <a:ea typeface="Calibri" pitchFamily="34" charset="0"/>
                <a:cs typeface="Mangal" pitchFamily="18" charset="0"/>
              </a:rPr>
              <a:t>dks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Kruti Dev 010" pitchFamily="2" charset="0"/>
                <a:ea typeface="Calibri" pitchFamily="34" charset="0"/>
                <a:cs typeface="Mangal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Kruti Dev 010" pitchFamily="2" charset="0"/>
                <a:ea typeface="Calibri" pitchFamily="34" charset="0"/>
                <a:cs typeface="Mangal" pitchFamily="18" charset="0"/>
              </a:rPr>
              <a:t>vxzsrj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Kruti Dev 010" pitchFamily="2" charset="0"/>
                <a:ea typeface="Calibri" pitchFamily="34" charset="0"/>
                <a:cs typeface="Mangal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Kruti Dev 010" pitchFamily="2" charset="0"/>
                <a:ea typeface="Calibri" pitchFamily="34" charset="0"/>
                <a:cs typeface="Mangal" pitchFamily="18" charset="0"/>
              </a:rPr>
              <a:t>n'kkZ;k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Kruti Dev 010" pitchFamily="2" charset="0"/>
                <a:ea typeface="Calibri" pitchFamily="34" charset="0"/>
                <a:cs typeface="Mangal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Kruti Dev 010" pitchFamily="2" charset="0"/>
                <a:ea typeface="Calibri" pitchFamily="34" charset="0"/>
                <a:cs typeface="Mangal" pitchFamily="18" charset="0"/>
              </a:rPr>
              <a:t>tk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Kruti Dev 010" pitchFamily="2" charset="0"/>
                <a:ea typeface="Calibri" pitchFamily="34" charset="0"/>
                <a:cs typeface="Mangal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Kruti Dev 010" pitchFamily="2" charset="0"/>
                <a:ea typeface="Calibri" pitchFamily="34" charset="0"/>
                <a:cs typeface="Mangal" pitchFamily="18" charset="0"/>
              </a:rPr>
              <a:t>jgk</a:t>
            </a:r>
            <a:r>
              <a:rPr kumimoji="0" lang="en-US" sz="2400" b="0" i="0" u="none" strike="noStrike" cap="none" normalizeH="0" baseline="0" dirty="0" smtClean="0">
                <a:ln>
                  <a:noFill/>
                </a:ln>
                <a:solidFill>
                  <a:srgbClr val="C00000"/>
                </a:solidFill>
                <a:effectLst/>
                <a:latin typeface="Kruti Dev 010" pitchFamily="2" charset="0"/>
                <a:ea typeface="Calibri" pitchFamily="34" charset="0"/>
                <a:cs typeface="Mangal" pitchFamily="18" charset="0"/>
              </a:rPr>
              <a:t> </a:t>
            </a:r>
            <a:r>
              <a:rPr kumimoji="0" lang="en-US" sz="2400" b="0" i="0" u="none" strike="noStrike" cap="none" normalizeH="0" baseline="0" dirty="0" err="1" smtClean="0">
                <a:ln>
                  <a:noFill/>
                </a:ln>
                <a:solidFill>
                  <a:srgbClr val="C00000"/>
                </a:solidFill>
                <a:effectLst/>
                <a:latin typeface="Kruti Dev 010" pitchFamily="2" charset="0"/>
                <a:ea typeface="Calibri" pitchFamily="34" charset="0"/>
                <a:cs typeface="Mangal" pitchFamily="18" charset="0"/>
              </a:rPr>
              <a:t>gSA</a:t>
            </a:r>
            <a:endParaRPr kumimoji="0" lang="en-US" sz="2800" b="0" i="0" u="none" strike="noStrike" cap="none" normalizeH="0" baseline="0" dirty="0" smtClean="0">
              <a:ln>
                <a:noFill/>
              </a:ln>
              <a:solidFill>
                <a:srgbClr val="C0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990600" y="540603"/>
            <a:ext cx="77724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US" sz="48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Kruti Dev 010" pitchFamily="2" charset="0"/>
                <a:ea typeface="Calibri" pitchFamily="34" charset="0"/>
                <a:cs typeface="Mangal" pitchFamily="18" charset="0"/>
              </a:rPr>
              <a:t>Okkf.kT</a:t>
            </a:r>
            <a:r>
              <a:rPr lang="en-US" sz="4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Kruti Dev 010" pitchFamily="2" charset="0"/>
                <a:ea typeface="Calibri" pitchFamily="34" charset="0"/>
                <a:cs typeface="Mangal" pitchFamily="18" charset="0"/>
              </a:rPr>
              <a:t>; </a:t>
            </a:r>
            <a:r>
              <a:rPr lang="en-US" sz="48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Kruti Dev 010" pitchFamily="2" charset="0"/>
                <a:ea typeface="Calibri" pitchFamily="34" charset="0"/>
                <a:cs typeface="Mangal" pitchFamily="18" charset="0"/>
              </a:rPr>
              <a:t>dj</a:t>
            </a:r>
            <a:r>
              <a:rPr lang="en-US" sz="4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Kruti Dev 010" pitchFamily="2" charset="0"/>
                <a:ea typeface="Calibri" pitchFamily="34" charset="0"/>
                <a:cs typeface="Mangal" pitchFamily="18" charset="0"/>
              </a:rPr>
              <a:t> </a:t>
            </a:r>
            <a:r>
              <a:rPr lang="en-US" sz="48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Kruti Dev 010" pitchFamily="2" charset="0"/>
                <a:ea typeface="Calibri" pitchFamily="34" charset="0"/>
                <a:cs typeface="Mangal" pitchFamily="18" charset="0"/>
              </a:rPr>
              <a:t>foHkkx</a:t>
            </a:r>
            <a:r>
              <a:rPr lang="en-US" sz="4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Kruti Dev 010" pitchFamily="2" charset="0"/>
                <a:ea typeface="Calibri" pitchFamily="34" charset="0"/>
                <a:cs typeface="Mangal" pitchFamily="18" charset="0"/>
              </a:rPr>
              <a:t>] </a:t>
            </a:r>
            <a:r>
              <a:rPr lang="en-US" sz="48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Kruti Dev 010" pitchFamily="2" charset="0"/>
                <a:ea typeface="Calibri" pitchFamily="34" charset="0"/>
                <a:cs typeface="Mangal" pitchFamily="18" charset="0"/>
              </a:rPr>
              <a:t>mRrj</a:t>
            </a:r>
            <a:r>
              <a:rPr lang="en-US" sz="4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Kruti Dev 010" pitchFamily="2" charset="0"/>
                <a:ea typeface="Calibri" pitchFamily="34" charset="0"/>
                <a:cs typeface="Mangal" pitchFamily="18" charset="0"/>
              </a:rPr>
              <a:t> </a:t>
            </a:r>
            <a:r>
              <a:rPr lang="en-US" sz="48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Kruti Dev 010" pitchFamily="2" charset="0"/>
                <a:ea typeface="Calibri" pitchFamily="34" charset="0"/>
                <a:cs typeface="Mangal" pitchFamily="18" charset="0"/>
              </a:rPr>
              <a:t>izns’k</a:t>
            </a:r>
            <a:endParaRPr lang="en-US" dirty="0" smtClean="0">
              <a:solidFill>
                <a:schemeClr val="tx2">
                  <a:lumMod val="60000"/>
                  <a:lumOff val="40000"/>
                </a:schemeClr>
              </a:solidFill>
              <a:latin typeface="Kruti Dev 010" pitchFamily="2" charset="0"/>
              <a:cs typeface="Arial" pitchFamily="34" charset="0"/>
            </a:endParaRPr>
          </a:p>
        </p:txBody>
      </p:sp>
      <p:pic>
        <p:nvPicPr>
          <p:cNvPr id="4" name="Picture 3" descr="Seal_of_Uttar_Pradesh.sv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91000" y="-14645"/>
            <a:ext cx="762000" cy="762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81000" y="1447800"/>
            <a:ext cx="838200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hi-IN" sz="2400" dirty="0" smtClean="0"/>
              <a:t>जनहित गारंटी अधिनियम के अंतर्गत प्रदान की जाने वाली </a:t>
            </a:r>
            <a:endParaRPr lang="en-IN" dirty="0" smtClean="0"/>
          </a:p>
          <a:p>
            <a:pPr algn="ctr"/>
            <a:r>
              <a:rPr lang="en-IN" sz="28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Kruti Dev 010" pitchFamily="2" charset="0"/>
              </a:rPr>
              <a:t>euksjatu</a:t>
            </a:r>
            <a:r>
              <a:rPr lang="en-IN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Kruti Dev 010" pitchFamily="2" charset="0"/>
              </a:rPr>
              <a:t> </a:t>
            </a:r>
            <a:r>
              <a:rPr lang="en-IN" sz="28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Kruti Dev 010" pitchFamily="2" charset="0"/>
              </a:rPr>
              <a:t>ls</a:t>
            </a:r>
            <a:r>
              <a:rPr lang="en-IN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Kruti Dev 010" pitchFamily="2" charset="0"/>
              </a:rPr>
              <a:t> </a:t>
            </a:r>
            <a:r>
              <a:rPr lang="en-IN" sz="28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Kruti Dev 010" pitchFamily="2" charset="0"/>
              </a:rPr>
              <a:t>lEcfU</a:t>
            </a:r>
            <a:r>
              <a:rPr lang="en-IN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Kruti Dev 010" pitchFamily="2" charset="0"/>
              </a:rPr>
              <a:t>/</a:t>
            </a:r>
            <a:r>
              <a:rPr lang="en-IN" sz="2800" b="1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Kruti Dev 010" pitchFamily="2" charset="0"/>
              </a:rPr>
              <a:t>kr</a:t>
            </a:r>
            <a:r>
              <a:rPr lang="en-IN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Kruti Dev 010" pitchFamily="2" charset="0"/>
              </a:rPr>
              <a:t> </a:t>
            </a:r>
            <a:r>
              <a:rPr lang="en-IN" sz="2400" b="1" dirty="0" err="1" smtClean="0">
                <a:latin typeface="Kruti Dev 010" pitchFamily="2" charset="0"/>
              </a:rPr>
              <a:t>fuEu</a:t>
            </a:r>
            <a:r>
              <a:rPr lang="en-IN" sz="2400" b="1" dirty="0" smtClean="0">
                <a:latin typeface="Kruti Dev 010" pitchFamily="2" charset="0"/>
              </a:rPr>
              <a:t> </a:t>
            </a:r>
            <a:r>
              <a:rPr lang="en-IN" sz="2400" b="1" dirty="0" err="1" smtClean="0">
                <a:latin typeface="Kruti Dev 010" pitchFamily="2" charset="0"/>
              </a:rPr>
              <a:t>lsok,a</a:t>
            </a:r>
            <a:r>
              <a:rPr lang="en-IN" sz="2400" dirty="0" smtClean="0">
                <a:latin typeface="Kruti Dev 010" pitchFamily="2" charset="0"/>
              </a:rPr>
              <a:t> </a:t>
            </a:r>
            <a:r>
              <a:rPr lang="en-IN" sz="2400" b="1" dirty="0" err="1" smtClean="0">
                <a:latin typeface="Kruti Dev 010" pitchFamily="2" charset="0"/>
              </a:rPr>
              <a:t>dks</a:t>
            </a:r>
            <a:r>
              <a:rPr lang="en-IN" sz="2400" b="1" dirty="0" smtClean="0">
                <a:latin typeface="Kruti Dev 010" pitchFamily="2" charset="0"/>
              </a:rPr>
              <a:t> </a:t>
            </a:r>
            <a:r>
              <a:rPr lang="en-US" sz="2400" b="1" dirty="0" err="1" smtClean="0">
                <a:latin typeface="Kruti Dev 010" pitchFamily="2" charset="0"/>
                <a:ea typeface="Calibri" pitchFamily="34" charset="0"/>
                <a:cs typeface="Mangal" pitchFamily="18" charset="0"/>
              </a:rPr>
              <a:t>vkukykbu</a:t>
            </a:r>
            <a:r>
              <a:rPr lang="en-US" sz="2400" b="1" dirty="0" smtClean="0">
                <a:latin typeface="Kruti Dev 010" pitchFamily="2" charset="0"/>
                <a:ea typeface="Calibri" pitchFamily="34" charset="0"/>
                <a:cs typeface="Mangal" pitchFamily="18" charset="0"/>
              </a:rPr>
              <a:t> </a:t>
            </a:r>
            <a:r>
              <a:rPr lang="en-US" sz="2400" b="1" dirty="0" err="1" smtClean="0">
                <a:latin typeface="Kruti Dev 010" pitchFamily="2" charset="0"/>
                <a:ea typeface="Calibri" pitchFamily="34" charset="0"/>
                <a:cs typeface="Mangal" pitchFamily="18" charset="0"/>
              </a:rPr>
              <a:t>izkIr</a:t>
            </a:r>
            <a:r>
              <a:rPr lang="en-US" sz="2400" b="1" dirty="0" smtClean="0">
                <a:latin typeface="Kruti Dev 010" pitchFamily="2" charset="0"/>
                <a:ea typeface="Calibri" pitchFamily="34" charset="0"/>
                <a:cs typeface="Mangal" pitchFamily="18" charset="0"/>
              </a:rPr>
              <a:t> </a:t>
            </a:r>
            <a:r>
              <a:rPr lang="en-US" sz="2400" b="1" dirty="0" err="1" smtClean="0">
                <a:latin typeface="Kruti Dev 010" pitchFamily="2" charset="0"/>
                <a:ea typeface="Calibri" pitchFamily="34" charset="0"/>
                <a:cs typeface="Mangal" pitchFamily="18" charset="0"/>
              </a:rPr>
              <a:t>djus</a:t>
            </a:r>
            <a:r>
              <a:rPr lang="en-US" sz="2400" b="1" dirty="0" smtClean="0">
                <a:latin typeface="Kruti Dev 010" pitchFamily="2" charset="0"/>
                <a:ea typeface="Calibri" pitchFamily="34" charset="0"/>
                <a:cs typeface="Mangal" pitchFamily="18" charset="0"/>
              </a:rPr>
              <a:t> dh </a:t>
            </a:r>
            <a:r>
              <a:rPr lang="en-US" sz="2400" b="1" dirty="0" err="1" smtClean="0">
                <a:latin typeface="Kruti Dev 010" pitchFamily="2" charset="0"/>
                <a:ea typeface="Calibri" pitchFamily="34" charset="0"/>
                <a:cs typeface="Mangal" pitchFamily="18" charset="0"/>
              </a:rPr>
              <a:t>izfØ;k</a:t>
            </a:r>
            <a:endParaRPr lang="hi-IN" sz="2400" b="1" dirty="0">
              <a:latin typeface="Kruti Dev 01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685800" y="2667000"/>
            <a:ext cx="77724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hi-IN" sz="1600" dirty="0" smtClean="0"/>
              <a:t>एकल सिनेमा, मल्टीप्लेक्स, सचल सिनेमा/ विशेष चलचित्र प्रदर्शन, वीडियो सिनेमा, सचल वीडियो सिनेमा, स्थानीय चैनल और वीडियो लाइब्रेरी हेतु नवीन लाइसेंस।</a:t>
            </a:r>
            <a:endParaRPr lang="en-IN" sz="1600" dirty="0" smtClean="0"/>
          </a:p>
          <a:p>
            <a:pPr marL="457200" indent="-457200">
              <a:buFont typeface="Wingdings" pitchFamily="2" charset="2"/>
              <a:buChar char="Ø"/>
            </a:pPr>
            <a:r>
              <a:rPr lang="hi-IN" sz="1600" dirty="0" smtClean="0"/>
              <a:t>लाइसेंस का नवीनीकरण।</a:t>
            </a:r>
            <a:endParaRPr lang="en-IN" sz="1600" dirty="0" smtClean="0"/>
          </a:p>
          <a:p>
            <a:pPr marL="457200" indent="-457200">
              <a:buFont typeface="Wingdings" pitchFamily="2" charset="2"/>
              <a:buChar char="Ø"/>
            </a:pPr>
            <a:r>
              <a:rPr lang="hi-IN" sz="1600" dirty="0" smtClean="0"/>
              <a:t>चलचित्र/डिजिटल प्रोजेक्शन सिस्टम के लिए आपरेटर परमिट</a:t>
            </a:r>
            <a:endParaRPr lang="en-IN" sz="1600" dirty="0" smtClean="0"/>
          </a:p>
          <a:p>
            <a:pPr marL="457200" indent="-457200">
              <a:buFont typeface="Wingdings" pitchFamily="2" charset="2"/>
              <a:buChar char="Ø"/>
            </a:pPr>
            <a:r>
              <a:rPr lang="hi-IN" sz="1600" dirty="0" smtClean="0"/>
              <a:t>विभिन्न मनोरंजन के लिये अनुमति (पर्यटन हेतु मनोरंजक कार्यक्रम सहित)</a:t>
            </a:r>
            <a:br>
              <a:rPr lang="hi-IN" sz="1600" dirty="0" smtClean="0"/>
            </a:br>
            <a:r>
              <a:rPr lang="hi-IN" sz="1600" dirty="0" smtClean="0"/>
              <a:t>(लाइसेंस्ड मनोरंजन, केबिल और डीटीएच को छोड़कर यथा मनोरंजन पार्क/ वाटर पार्क, कैबरे या फ्लोर शो, झूला, वीडियो गेम्स, कौशल के खेल, मिमिकरी, कार्निवाल, पपेट शो, अशास्त्रीय संगीत, घुड़दौड़, पूल गेम, </a:t>
            </a:r>
            <a:r>
              <a:rPr lang="hi-IN" sz="1600" dirty="0" smtClean="0">
                <a:latin typeface="Kruti Dev 021" pitchFamily="2" charset="0"/>
              </a:rPr>
              <a:t>बालिंग</a:t>
            </a:r>
            <a:r>
              <a:rPr lang="hi-IN" sz="1600" dirty="0" smtClean="0"/>
              <a:t> येले, बिलियर्ड्स, स्नूकर उक्त सूची के अतिरिक्त अन्य मनोरंजन)</a:t>
            </a:r>
          </a:p>
          <a:p>
            <a:pPr algn="just"/>
            <a:endParaRPr lang="en-IN" sz="1600" dirty="0" smtClean="0"/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6038"/>
            <a:ext cx="8458200" cy="1935162"/>
          </a:xfrm>
        </p:spPr>
        <p:txBody>
          <a:bodyPr>
            <a:normAutofit fontScale="90000"/>
          </a:bodyPr>
          <a:lstStyle/>
          <a:p>
            <a:r>
              <a:rPr lang="en-IN" sz="6000" dirty="0" smtClean="0">
                <a:latin typeface="Kruti Dev 010" pitchFamily="2" charset="0"/>
              </a:rPr>
              <a:t>&amp;% </a:t>
            </a:r>
            <a:r>
              <a:rPr lang="en-IN" sz="6000" dirty="0" err="1" smtClean="0">
                <a:latin typeface="Kruti Dev 010" pitchFamily="2" charset="0"/>
              </a:rPr>
              <a:t>jftLVªs”ku</a:t>
            </a:r>
            <a:r>
              <a:rPr lang="en-IN" sz="6000" dirty="0" smtClean="0">
                <a:latin typeface="Kruti Dev 010" pitchFamily="2" charset="0"/>
              </a:rPr>
              <a:t> </a:t>
            </a:r>
            <a:r>
              <a:rPr lang="en-IN" sz="6000" dirty="0" err="1" smtClean="0">
                <a:latin typeface="Kruti Dev 010" pitchFamily="2" charset="0"/>
              </a:rPr>
              <a:t>izfØ;k</a:t>
            </a:r>
            <a:r>
              <a:rPr lang="en-IN" sz="6000" dirty="0" smtClean="0">
                <a:latin typeface="Kruti Dev 010" pitchFamily="2" charset="0"/>
              </a:rPr>
              <a:t> %&amp;</a:t>
            </a:r>
            <a:r>
              <a:rPr lang="en-IN" sz="2400" dirty="0" smtClean="0">
                <a:latin typeface="Kruti Dev 010" pitchFamily="2" charset="0"/>
              </a:rPr>
              <a:t/>
            </a:r>
            <a:br>
              <a:rPr lang="en-IN" sz="2400" dirty="0" smtClean="0">
                <a:latin typeface="Kruti Dev 010" pitchFamily="2" charset="0"/>
              </a:rPr>
            </a:br>
            <a:r>
              <a:rPr lang="en-IN" sz="3100" dirty="0" smtClean="0"/>
              <a:t>https</a:t>
            </a:r>
            <a:r>
              <a:rPr lang="en-IN" sz="3100" dirty="0"/>
              <a:t>://niveshmitra.up.nic.in/register.aspx </a:t>
            </a:r>
            <a:r>
              <a:rPr lang="en-IN" sz="2400" dirty="0" smtClean="0"/>
              <a:t/>
            </a:r>
            <a:br>
              <a:rPr lang="en-IN" sz="2400" dirty="0" smtClean="0"/>
            </a:br>
            <a:r>
              <a:rPr lang="en-IN" sz="2400" dirty="0" err="1" smtClean="0">
                <a:latin typeface="Kruti Dev 010" pitchFamily="2" charset="0"/>
              </a:rPr>
              <a:t>iksVZy</a:t>
            </a:r>
            <a:r>
              <a:rPr lang="en-IN" sz="2400" dirty="0" smtClean="0">
                <a:latin typeface="Kruti Dev 010" pitchFamily="2" charset="0"/>
              </a:rPr>
              <a:t> </a:t>
            </a:r>
            <a:r>
              <a:rPr lang="en-IN" sz="2400" dirty="0" err="1">
                <a:latin typeface="Kruti Dev 010" pitchFamily="2" charset="0"/>
              </a:rPr>
              <a:t>dks</a:t>
            </a:r>
            <a:r>
              <a:rPr lang="en-IN" sz="2400" dirty="0">
                <a:latin typeface="Kruti Dev 010" pitchFamily="2" charset="0"/>
              </a:rPr>
              <a:t> </a:t>
            </a:r>
            <a:r>
              <a:rPr lang="en-IN" sz="2400" dirty="0" err="1">
                <a:latin typeface="Kruti Dev 010" pitchFamily="2" charset="0"/>
              </a:rPr>
              <a:t>vius</a:t>
            </a:r>
            <a:r>
              <a:rPr lang="en-IN" sz="2400" dirty="0">
                <a:latin typeface="Kruti Dev 010" pitchFamily="2" charset="0"/>
              </a:rPr>
              <a:t> </a:t>
            </a:r>
            <a:r>
              <a:rPr lang="en-IN" sz="2400" dirty="0" smtClean="0">
                <a:latin typeface="Kruti Dev 010" pitchFamily="2" charset="0"/>
              </a:rPr>
              <a:t/>
            </a:r>
            <a:br>
              <a:rPr lang="en-IN" sz="2400" dirty="0" smtClean="0">
                <a:latin typeface="Kruti Dev 010" pitchFamily="2" charset="0"/>
              </a:rPr>
            </a:br>
            <a:r>
              <a:rPr lang="en-IN" sz="2400" dirty="0" smtClean="0"/>
              <a:t>Web </a:t>
            </a:r>
            <a:r>
              <a:rPr lang="en-IN" sz="2400" dirty="0"/>
              <a:t>Browser (Internet </a:t>
            </a:r>
            <a:r>
              <a:rPr lang="en-IN" sz="2400" dirty="0" err="1" smtClean="0"/>
              <a:t>Explrorer</a:t>
            </a:r>
            <a:r>
              <a:rPr lang="en-IN" sz="2400" dirty="0" smtClean="0"/>
              <a:t>/Chrome/Mozilla</a:t>
            </a:r>
            <a:r>
              <a:rPr lang="en-IN" sz="2400" dirty="0"/>
              <a:t>) </a:t>
            </a:r>
            <a:r>
              <a:rPr lang="en-IN" sz="2400" dirty="0" smtClean="0">
                <a:latin typeface="Kruti Dev 010" pitchFamily="2" charset="0"/>
              </a:rPr>
              <a:t>ds </a:t>
            </a:r>
            <a:r>
              <a:rPr lang="en-IN" sz="2400" dirty="0" err="1" smtClean="0">
                <a:latin typeface="Kruti Dev 010" pitchFamily="2" charset="0"/>
              </a:rPr>
              <a:t>ek</a:t>
            </a:r>
            <a:r>
              <a:rPr lang="en-IN" sz="2400" dirty="0" smtClean="0">
                <a:latin typeface="Kruti Dev 010" pitchFamily="2" charset="0"/>
              </a:rPr>
              <a:t>/;e ls </a:t>
            </a:r>
            <a:r>
              <a:rPr lang="en-IN" sz="2400" dirty="0" smtClean="0"/>
              <a:t>Open </a:t>
            </a:r>
            <a:r>
              <a:rPr lang="en-IN" sz="2400" dirty="0" err="1">
                <a:latin typeface="Kruti Dev 010" pitchFamily="2" charset="0"/>
              </a:rPr>
              <a:t>djsaA</a:t>
            </a:r>
            <a:endParaRPr lang="en-US" sz="2400" dirty="0">
              <a:latin typeface="Kruti Dev 010" pitchFamily="2" charset="0"/>
            </a:endParaRPr>
          </a:p>
        </p:txBody>
      </p:sp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4253644" y="6200001"/>
            <a:ext cx="63671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(Fig-1)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3300" y="2084186"/>
            <a:ext cx="7137400" cy="4012829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143000"/>
          </a:xfrm>
        </p:spPr>
        <p:txBody>
          <a:bodyPr>
            <a:noAutofit/>
          </a:bodyPr>
          <a:lstStyle/>
          <a:p>
            <a:r>
              <a:rPr lang="en-IN" sz="3600" dirty="0"/>
              <a:t>Login </a:t>
            </a:r>
            <a:r>
              <a:rPr lang="en-IN" sz="3600" dirty="0" err="1" smtClean="0">
                <a:latin typeface="Kruti Dev 010" pitchFamily="2" charset="0"/>
              </a:rPr>
              <a:t>ij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/>
              <a:t>Click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 err="1" smtClean="0">
                <a:latin typeface="Kruti Dev 010" pitchFamily="2" charset="0"/>
              </a:rPr>
              <a:t>djus</a:t>
            </a:r>
            <a:r>
              <a:rPr lang="en-IN" sz="3600" dirty="0" smtClean="0">
                <a:latin typeface="Kruti Dev 010" pitchFamily="2" charset="0"/>
              </a:rPr>
              <a:t> ds </a:t>
            </a:r>
            <a:r>
              <a:rPr lang="en-IN" sz="3600" dirty="0" err="1" smtClean="0">
                <a:latin typeface="Kruti Dev 010" pitchFamily="2" charset="0"/>
              </a:rPr>
              <a:t>ckn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/>
              <a:t>Register Here </a:t>
            </a:r>
            <a:r>
              <a:rPr lang="en-IN" sz="3600" dirty="0" err="1">
                <a:latin typeface="Kruti Dev 010" pitchFamily="2" charset="0"/>
              </a:rPr>
              <a:t>ij</a:t>
            </a:r>
            <a:r>
              <a:rPr lang="en-IN" sz="3600" dirty="0">
                <a:latin typeface="Kruti Dev 010" pitchFamily="2" charset="0"/>
              </a:rPr>
              <a:t> </a:t>
            </a:r>
            <a:r>
              <a:rPr lang="en-IN" sz="3600" dirty="0"/>
              <a:t>Click </a:t>
            </a:r>
            <a:r>
              <a:rPr lang="en-IN" sz="3600" dirty="0" err="1">
                <a:latin typeface="Kruti Dev 010" pitchFamily="2" charset="0"/>
              </a:rPr>
              <a:t>djsaA</a:t>
            </a:r>
            <a:endParaRPr lang="en-US" sz="3600" dirty="0">
              <a:latin typeface="Kruti Dev 010" pitchFamily="2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253644" y="6019800"/>
            <a:ext cx="63671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(Fig-2)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7081" y="1716314"/>
            <a:ext cx="7589837" cy="4267200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IN" dirty="0"/>
              <a:t>Registration  </a:t>
            </a:r>
            <a:r>
              <a:rPr lang="en-IN" sz="3600" dirty="0" err="1">
                <a:latin typeface="Kruti Dev 010" pitchFamily="2" charset="0"/>
              </a:rPr>
              <a:t>lEcU</a:t>
            </a:r>
            <a:r>
              <a:rPr lang="en-IN" sz="3600" dirty="0">
                <a:latin typeface="Kruti Dev 010" pitchFamily="2" charset="0"/>
              </a:rPr>
              <a:t>/</a:t>
            </a:r>
            <a:r>
              <a:rPr lang="en-IN" sz="3600" dirty="0" err="1">
                <a:latin typeface="Kruti Dev 010" pitchFamily="2" charset="0"/>
              </a:rPr>
              <a:t>kh</a:t>
            </a:r>
            <a:r>
              <a:rPr lang="en-IN" sz="3600" dirty="0">
                <a:latin typeface="Kruti Dev 010" pitchFamily="2" charset="0"/>
              </a:rPr>
              <a:t> </a:t>
            </a:r>
            <a:r>
              <a:rPr lang="en-IN" sz="3600" dirty="0" err="1" smtClean="0">
                <a:latin typeface="Kruti Dev 010" pitchFamily="2" charset="0"/>
              </a:rPr>
              <a:t>visf</a:t>
            </a:r>
            <a:r>
              <a:rPr lang="en-IN" sz="3600" dirty="0" smtClean="0">
                <a:latin typeface="Kruti Dev 010" pitchFamily="2" charset="0"/>
              </a:rPr>
              <a:t>{</a:t>
            </a:r>
            <a:r>
              <a:rPr lang="en-IN" sz="3600" dirty="0" err="1" smtClean="0">
                <a:latin typeface="Kruti Dev 010" pitchFamily="2" charset="0"/>
              </a:rPr>
              <a:t>kr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US" sz="3600" dirty="0" err="1" smtClean="0">
                <a:latin typeface="Kruti Dev 010" pitchFamily="2" charset="0"/>
              </a:rPr>
              <a:t>fooj.k</a:t>
            </a:r>
            <a:r>
              <a:rPr lang="en-US" sz="3600" dirty="0" smtClean="0">
                <a:latin typeface="Kruti Dev 010" pitchFamily="2" charset="0"/>
              </a:rPr>
              <a:t> </a:t>
            </a:r>
            <a:r>
              <a:rPr lang="en-US" sz="3600" dirty="0" err="1" smtClean="0">
                <a:latin typeface="Kruti Dev 010" pitchFamily="2" charset="0"/>
              </a:rPr>
              <a:t>Hkjsa</a:t>
            </a:r>
            <a:r>
              <a:rPr lang="en-US" sz="3600" dirty="0" smtClean="0">
                <a:latin typeface="Kruti Dev 010" pitchFamily="2" charset="0"/>
              </a:rPr>
              <a:t>&amp;</a:t>
            </a:r>
            <a:endParaRPr lang="en-US" sz="3600" dirty="0">
              <a:latin typeface="Kruti Dev 010" pitchFamily="2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4253644" y="6019800"/>
            <a:ext cx="63671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(Fig-3)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015" y="1219200"/>
            <a:ext cx="8131969" cy="4572000"/>
          </a:xfrm>
          <a:prstGeom prst="rect">
            <a:avLst/>
          </a:prstGeom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1066800"/>
            <a:ext cx="8001000" cy="5592763"/>
          </a:xfrm>
        </p:spPr>
        <p:txBody>
          <a:bodyPr>
            <a:noAutofit/>
          </a:bodyPr>
          <a:lstStyle/>
          <a:p>
            <a:pPr algn="just"/>
            <a:r>
              <a:rPr lang="en-IN" sz="3600" dirty="0" err="1" smtClean="0">
                <a:latin typeface="Kruti Dev 010" pitchFamily="2" charset="0"/>
              </a:rPr>
              <a:t>vkosnd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 err="1" smtClean="0">
                <a:latin typeface="Kruti Dev 010" pitchFamily="2" charset="0"/>
              </a:rPr>
              <a:t>dks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 err="1" smtClean="0">
                <a:latin typeface="Kruti Dev 010" pitchFamily="2" charset="0"/>
              </a:rPr>
              <a:t>viuh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2800" dirty="0" smtClean="0">
                <a:latin typeface="Arial" pitchFamily="34" charset="0"/>
                <a:cs typeface="Arial" pitchFamily="34" charset="0"/>
              </a:rPr>
              <a:t>email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 err="1" smtClean="0">
                <a:latin typeface="Kruti Dev 010" pitchFamily="2" charset="0"/>
              </a:rPr>
              <a:t>vkSj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2800" dirty="0" smtClean="0">
                <a:latin typeface="Arial" pitchFamily="34" charset="0"/>
                <a:cs typeface="Arial" pitchFamily="34" charset="0"/>
              </a:rPr>
              <a:t>mobile number </a:t>
            </a:r>
            <a:r>
              <a:rPr lang="en-IN" sz="3600" dirty="0" err="1" smtClean="0">
                <a:latin typeface="Kruti Dev 010" pitchFamily="2" charset="0"/>
                <a:cs typeface="Arial" pitchFamily="34" charset="0"/>
              </a:rPr>
              <a:t>dks</a:t>
            </a:r>
            <a:r>
              <a:rPr lang="en-IN" sz="3600" dirty="0" smtClean="0"/>
              <a:t> </a:t>
            </a:r>
            <a:r>
              <a:rPr lang="en-IN" sz="2800" dirty="0" smtClean="0">
                <a:latin typeface="Arial" pitchFamily="34" charset="0"/>
                <a:cs typeface="Arial" pitchFamily="34" charset="0"/>
              </a:rPr>
              <a:t>Verify</a:t>
            </a:r>
            <a:r>
              <a:rPr lang="en-IN" sz="3600" dirty="0" smtClean="0"/>
              <a:t> </a:t>
            </a:r>
            <a:r>
              <a:rPr lang="en-IN" sz="3600" dirty="0" err="1" smtClean="0">
                <a:latin typeface="Kruti Dev 010" pitchFamily="2" charset="0"/>
              </a:rPr>
              <a:t>djus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 err="1" smtClean="0">
                <a:latin typeface="Kruti Dev 010" pitchFamily="2" charset="0"/>
              </a:rPr>
              <a:t>ds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 err="1" smtClean="0">
                <a:latin typeface="Kruti Dev 010" pitchFamily="2" charset="0"/>
              </a:rPr>
              <a:t>i'pkr</a:t>
            </a:r>
            <a:r>
              <a:rPr lang="en-IN" sz="3600" dirty="0" smtClean="0">
                <a:latin typeface="Kruti Dev 010" pitchFamily="2" charset="0"/>
              </a:rPr>
              <a:t>] </a:t>
            </a:r>
            <a:r>
              <a:rPr lang="en-IN" sz="3600" dirty="0" err="1" smtClean="0">
                <a:latin typeface="Kruti Dev 010" pitchFamily="2" charset="0"/>
              </a:rPr>
              <a:t>iqu</a:t>
            </a:r>
            <a:r>
              <a:rPr lang="en-IN" sz="3600" dirty="0" smtClean="0">
                <a:latin typeface="Kruti Dev 010" pitchFamily="2" charset="0"/>
              </a:rPr>
              <a:t>%</a:t>
            </a:r>
            <a:r>
              <a:rPr lang="en-IN" sz="3600" dirty="0" smtClean="0"/>
              <a:t> </a:t>
            </a:r>
            <a:r>
              <a:rPr lang="en-IN" sz="2800" dirty="0" smtClean="0">
                <a:latin typeface="Arial" pitchFamily="34" charset="0"/>
                <a:cs typeface="Arial" pitchFamily="34" charset="0"/>
              </a:rPr>
              <a:t>Login </a:t>
            </a:r>
            <a:r>
              <a:rPr lang="en-IN" sz="3600" dirty="0" err="1" smtClean="0">
                <a:latin typeface="Kruti Dev 010" pitchFamily="2" charset="0"/>
              </a:rPr>
              <a:t>djuk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 err="1" smtClean="0">
                <a:latin typeface="Kruti Dev 010" pitchFamily="2" charset="0"/>
              </a:rPr>
              <a:t>gksxkA</a:t>
            </a:r>
            <a:endParaRPr lang="en-IN" sz="3600" dirty="0">
              <a:latin typeface="Kruti Dev 010" pitchFamily="2" charset="0"/>
            </a:endParaRPr>
          </a:p>
          <a:p>
            <a:pPr algn="just"/>
            <a:r>
              <a:rPr lang="en-IN" sz="3600" dirty="0" err="1" smtClean="0">
                <a:latin typeface="Kruti Dev 010" pitchFamily="2" charset="0"/>
              </a:rPr>
              <a:t>izFkeckj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2800" dirty="0" smtClean="0">
                <a:latin typeface="Arial" pitchFamily="34" charset="0"/>
                <a:cs typeface="Arial" pitchFamily="34" charset="0"/>
              </a:rPr>
              <a:t>Login </a:t>
            </a:r>
            <a:r>
              <a:rPr lang="en-IN" sz="3600" dirty="0" err="1" smtClean="0">
                <a:latin typeface="Kruti Dev 010" pitchFamily="2" charset="0"/>
              </a:rPr>
              <a:t>ds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 err="1" smtClean="0">
                <a:latin typeface="Kruti Dev 010" pitchFamily="2" charset="0"/>
              </a:rPr>
              <a:t>rqjUr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 err="1" smtClean="0">
                <a:latin typeface="Kruti Dev 010" pitchFamily="2" charset="0"/>
              </a:rPr>
              <a:t>i'pkr</a:t>
            </a:r>
            <a:r>
              <a:rPr lang="en-IN" sz="3600" dirty="0" smtClean="0">
                <a:latin typeface="Kruti Dev 010" pitchFamily="2" charset="0"/>
              </a:rPr>
              <a:t>] </a:t>
            </a:r>
            <a:r>
              <a:rPr lang="en-IN" sz="3600" dirty="0" err="1" smtClean="0">
                <a:latin typeface="Kruti Dev 010" pitchFamily="2" charset="0"/>
              </a:rPr>
              <a:t>vkosnd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 err="1" smtClean="0">
                <a:latin typeface="Kruti Dev 010" pitchFamily="2" charset="0"/>
              </a:rPr>
              <a:t>dks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 err="1" smtClean="0">
                <a:latin typeface="Kruti Dev 010" pitchFamily="2" charset="0"/>
              </a:rPr>
              <a:t>viuk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 err="1" smtClean="0">
                <a:latin typeface="Kruti Dev 010" pitchFamily="2" charset="0"/>
              </a:rPr>
              <a:t>u;k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 err="1" smtClean="0">
                <a:latin typeface="Kruti Dev 010" pitchFamily="2" charset="0"/>
              </a:rPr>
              <a:t>ikloMZ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 err="1" smtClean="0">
                <a:latin typeface="Kruti Dev 010" pitchFamily="2" charset="0"/>
              </a:rPr>
              <a:t>cuk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 err="1" smtClean="0">
                <a:latin typeface="Kruti Dev 010" pitchFamily="2" charset="0"/>
              </a:rPr>
              <a:t>dj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 err="1" smtClean="0">
                <a:latin typeface="Kruti Dev 010" pitchFamily="2" charset="0"/>
              </a:rPr>
              <a:t>mlds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 err="1" smtClean="0">
                <a:latin typeface="Kruti Dev 010" pitchFamily="2" charset="0"/>
              </a:rPr>
              <a:t>ek</a:t>
            </a:r>
            <a:r>
              <a:rPr lang="en-IN" sz="3600" dirty="0" smtClean="0">
                <a:latin typeface="Kruti Dev 010" pitchFamily="2" charset="0"/>
              </a:rPr>
              <a:t>/;e </a:t>
            </a:r>
            <a:r>
              <a:rPr lang="en-IN" sz="3600" dirty="0" err="1" smtClean="0">
                <a:latin typeface="Kruti Dev 010" pitchFamily="2" charset="0"/>
              </a:rPr>
              <a:t>ls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 err="1" smtClean="0">
                <a:latin typeface="Kruti Dev 010" pitchFamily="2" charset="0"/>
              </a:rPr>
              <a:t>iqu</a:t>
            </a:r>
            <a:r>
              <a:rPr lang="en-IN" sz="3600" dirty="0" smtClean="0">
                <a:latin typeface="Kruti Dev 010" pitchFamily="2" charset="0"/>
              </a:rPr>
              <a:t>% </a:t>
            </a:r>
            <a:r>
              <a:rPr lang="en-IN" sz="2800" dirty="0" smtClean="0">
                <a:latin typeface="Arial" pitchFamily="34" charset="0"/>
                <a:cs typeface="Arial" pitchFamily="34" charset="0"/>
              </a:rPr>
              <a:t>Login </a:t>
            </a:r>
            <a:r>
              <a:rPr lang="en-IN" sz="3600" dirty="0" err="1" smtClean="0">
                <a:latin typeface="Kruti Dev 010" pitchFamily="2" charset="0"/>
              </a:rPr>
              <a:t>ist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 err="1" smtClean="0">
                <a:latin typeface="Kruti Dev 010" pitchFamily="2" charset="0"/>
              </a:rPr>
              <a:t>ds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 err="1" smtClean="0">
                <a:latin typeface="Kruti Dev 010" pitchFamily="2" charset="0"/>
              </a:rPr>
              <a:t>ek</a:t>
            </a:r>
            <a:r>
              <a:rPr lang="en-IN" sz="3600" dirty="0" smtClean="0">
                <a:latin typeface="Kruti Dev 010" pitchFamily="2" charset="0"/>
              </a:rPr>
              <a:t>/;e </a:t>
            </a:r>
            <a:r>
              <a:rPr lang="en-IN" sz="3600" dirty="0" err="1" smtClean="0">
                <a:latin typeface="Kruti Dev 010" pitchFamily="2" charset="0"/>
              </a:rPr>
              <a:t>ls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2800" dirty="0" smtClean="0">
                <a:latin typeface="Arial" pitchFamily="34" charset="0"/>
                <a:cs typeface="Arial" pitchFamily="34" charset="0"/>
              </a:rPr>
              <a:t>Login </a:t>
            </a:r>
            <a:r>
              <a:rPr lang="en-IN" sz="3600" dirty="0" err="1" smtClean="0">
                <a:latin typeface="Kruti Dev 010" pitchFamily="2" charset="0"/>
              </a:rPr>
              <a:t>djuk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 err="1" smtClean="0">
                <a:latin typeface="Kruti Dev 010" pitchFamily="2" charset="0"/>
              </a:rPr>
              <a:t>gksxkA</a:t>
            </a:r>
            <a:endParaRPr lang="en-IN" sz="3600" dirty="0" smtClean="0">
              <a:latin typeface="Kruti Dev 010" pitchFamily="2" charset="0"/>
            </a:endParaRPr>
          </a:p>
          <a:p>
            <a:pPr algn="just"/>
            <a:r>
              <a:rPr lang="en-IN" sz="3600" dirty="0" err="1">
                <a:latin typeface="Kruti Dev 010" pitchFamily="2" charset="0"/>
              </a:rPr>
              <a:t>lQyrkiwoZd</a:t>
            </a:r>
            <a:r>
              <a:rPr lang="en-IN" sz="3600" dirty="0">
                <a:latin typeface="Kruti Dev 010" pitchFamily="2" charset="0"/>
              </a:rPr>
              <a:t> </a:t>
            </a:r>
            <a:r>
              <a:rPr lang="en-IN" sz="2800" dirty="0" smtClean="0">
                <a:latin typeface="Arial" pitchFamily="34" charset="0"/>
                <a:cs typeface="Arial" pitchFamily="34" charset="0"/>
              </a:rPr>
              <a:t>Login</a:t>
            </a:r>
            <a:r>
              <a:rPr lang="en-IN" sz="4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IN" sz="3600" dirty="0" err="1" smtClean="0">
                <a:latin typeface="Kruti Dev 010" pitchFamily="2" charset="0"/>
              </a:rPr>
              <a:t>djus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 err="1">
                <a:latin typeface="Kruti Dev 010" pitchFamily="2" charset="0"/>
              </a:rPr>
              <a:t>ds</a:t>
            </a:r>
            <a:r>
              <a:rPr lang="en-IN" sz="3600" dirty="0">
                <a:latin typeface="Kruti Dev 010" pitchFamily="2" charset="0"/>
              </a:rPr>
              <a:t> </a:t>
            </a:r>
            <a:r>
              <a:rPr lang="en-IN" sz="3600" dirty="0" err="1">
                <a:latin typeface="Kruti Dev 010" pitchFamily="2" charset="0"/>
              </a:rPr>
              <a:t>i'pkr</a:t>
            </a:r>
            <a:r>
              <a:rPr lang="en-IN" sz="3600" dirty="0">
                <a:latin typeface="Kruti Dev 010" pitchFamily="2" charset="0"/>
              </a:rPr>
              <a:t>] </a:t>
            </a:r>
            <a:r>
              <a:rPr lang="en-IN" sz="3600" dirty="0" err="1">
                <a:latin typeface="Kruti Dev 010" pitchFamily="2" charset="0"/>
              </a:rPr>
              <a:t>vkosnd</a:t>
            </a:r>
            <a:r>
              <a:rPr lang="en-IN" sz="3600" dirty="0">
                <a:latin typeface="Kruti Dev 010" pitchFamily="2" charset="0"/>
              </a:rPr>
              <a:t> </a:t>
            </a:r>
            <a:r>
              <a:rPr lang="en-IN" sz="3600" dirty="0" err="1">
                <a:latin typeface="Kruti Dev 010" pitchFamily="2" charset="0"/>
              </a:rPr>
              <a:t>dks</a:t>
            </a:r>
            <a:r>
              <a:rPr lang="en-IN" sz="3600" dirty="0">
                <a:latin typeface="Kruti Dev 010" pitchFamily="2" charset="0"/>
              </a:rPr>
              <a:t> </a:t>
            </a:r>
            <a:r>
              <a:rPr lang="en-IN" sz="2800" dirty="0">
                <a:latin typeface="Arial" pitchFamily="34" charset="0"/>
                <a:cs typeface="Arial" pitchFamily="34" charset="0"/>
              </a:rPr>
              <a:t>Fill Common Application Form </a:t>
            </a:r>
            <a:r>
              <a:rPr lang="en-IN" sz="3600" dirty="0" err="1">
                <a:latin typeface="Kruti Dev 010" pitchFamily="2" charset="0"/>
              </a:rPr>
              <a:t>ds</a:t>
            </a:r>
            <a:r>
              <a:rPr lang="en-IN" sz="3600" dirty="0"/>
              <a:t> </a:t>
            </a:r>
            <a:r>
              <a:rPr lang="en-IN" sz="2800" dirty="0">
                <a:latin typeface="Arial" pitchFamily="34" charset="0"/>
                <a:cs typeface="Arial" pitchFamily="34" charset="0"/>
              </a:rPr>
              <a:t>link </a:t>
            </a:r>
            <a:r>
              <a:rPr lang="en-IN" sz="3600" dirty="0" err="1">
                <a:latin typeface="Kruti Dev 010" pitchFamily="2" charset="0"/>
              </a:rPr>
              <a:t>ij</a:t>
            </a:r>
            <a:r>
              <a:rPr lang="en-IN" sz="3600" dirty="0">
                <a:latin typeface="Kruti Dev 010" pitchFamily="2" charset="0"/>
              </a:rPr>
              <a:t> </a:t>
            </a:r>
            <a:r>
              <a:rPr lang="en-IN" sz="2800" dirty="0">
                <a:latin typeface="Arial" pitchFamily="34" charset="0"/>
                <a:cs typeface="Arial" pitchFamily="34" charset="0"/>
              </a:rPr>
              <a:t>Click </a:t>
            </a:r>
            <a:r>
              <a:rPr lang="en-IN" sz="3600" dirty="0" err="1" smtClean="0">
                <a:latin typeface="Kruti Dev 010" pitchFamily="2" charset="0"/>
              </a:rPr>
              <a:t>dj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 err="1" smtClean="0">
                <a:latin typeface="Kruti Dev 010" pitchFamily="2" charset="0"/>
              </a:rPr>
              <a:t>viuk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 err="1" smtClean="0">
                <a:latin typeface="Kruti Dev 010" pitchFamily="2" charset="0"/>
              </a:rPr>
              <a:t>iw.kZ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 err="1" smtClean="0">
                <a:latin typeface="Kruti Dev 010" pitchFamily="2" charset="0"/>
              </a:rPr>
              <a:t>fooj.k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 err="1" smtClean="0">
                <a:latin typeface="Kruti Dev 010" pitchFamily="2" charset="0"/>
              </a:rPr>
              <a:t>Hkjuk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 err="1">
                <a:latin typeface="Kruti Dev 010" pitchFamily="2" charset="0"/>
              </a:rPr>
              <a:t>gksxkA</a:t>
            </a:r>
            <a:endParaRPr lang="en-US" sz="3600" dirty="0">
              <a:latin typeface="Kruti Dev 010" pitchFamily="2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1600200"/>
            <a:ext cx="7239000" cy="4191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4253644" y="6019800"/>
            <a:ext cx="63671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(Fig-4)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IN" sz="3600" dirty="0" err="1" smtClean="0">
                <a:latin typeface="Kruti Dev 010" pitchFamily="2" charset="0"/>
              </a:rPr>
              <a:t>vkosnd</a:t>
            </a:r>
            <a:r>
              <a:rPr lang="en-IN" sz="3600" dirty="0" smtClean="0">
                <a:latin typeface="Kruti Dev 010" pitchFamily="2" charset="0"/>
              </a:rPr>
              <a:t> }</a:t>
            </a:r>
            <a:r>
              <a:rPr lang="en-IN" sz="3600" dirty="0" err="1" smtClean="0">
                <a:latin typeface="Kruti Dev 010" pitchFamily="2" charset="0"/>
              </a:rPr>
              <a:t>kjk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 err="1" smtClean="0">
                <a:latin typeface="Kruti Dev 010" pitchFamily="2" charset="0"/>
              </a:rPr>
              <a:t>lQyrkiwoZd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2700" dirty="0" smtClean="0">
                <a:latin typeface="Arial" pitchFamily="34" charset="0"/>
                <a:cs typeface="Arial" pitchFamily="34" charset="0"/>
              </a:rPr>
              <a:t>Login </a:t>
            </a:r>
            <a:r>
              <a:rPr lang="en-IN" sz="3600" dirty="0" err="1" smtClean="0">
                <a:latin typeface="Kruti Dev 010" pitchFamily="2" charset="0"/>
              </a:rPr>
              <a:t>djus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 err="1" smtClean="0">
                <a:latin typeface="Kruti Dev 010" pitchFamily="2" charset="0"/>
              </a:rPr>
              <a:t>ij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 err="1" smtClean="0">
                <a:latin typeface="Kruti Dev 010" pitchFamily="2" charset="0"/>
              </a:rPr>
              <a:t>fuEu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 err="1" smtClean="0">
                <a:latin typeface="Kruti Dev 010" pitchFamily="2" charset="0"/>
              </a:rPr>
              <a:t>LØhu</a:t>
            </a:r>
            <a:r>
              <a:rPr lang="en-IN" sz="3600" dirty="0" smtClean="0">
                <a:latin typeface="Kruti Dev 010" pitchFamily="2" charset="0"/>
              </a:rPr>
              <a:t> [</a:t>
            </a:r>
            <a:r>
              <a:rPr lang="en-IN" sz="3600" dirty="0" err="1" smtClean="0">
                <a:latin typeface="Kruti Dev 010" pitchFamily="2" charset="0"/>
              </a:rPr>
              <a:t>kqydj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 err="1" smtClean="0">
                <a:latin typeface="Kruti Dev 010" pitchFamily="2" charset="0"/>
              </a:rPr>
              <a:t>vk;sxh</a:t>
            </a:r>
            <a:endParaRPr lang="en-US" dirty="0">
              <a:latin typeface="Kruti Dev 010" pitchFamily="2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IN" sz="3100" dirty="0">
                <a:latin typeface="Arial" pitchFamily="34" charset="0"/>
                <a:cs typeface="Arial" pitchFamily="34" charset="0"/>
              </a:rPr>
              <a:t>Common Application Form </a:t>
            </a:r>
            <a:r>
              <a:rPr lang="en-IN" sz="3600" dirty="0" err="1" smtClean="0">
                <a:latin typeface="Kruti Dev 010" pitchFamily="2" charset="0"/>
              </a:rPr>
              <a:t>esa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 err="1" smtClean="0">
                <a:latin typeface="Kruti Dev 010" pitchFamily="2" charset="0"/>
              </a:rPr>
              <a:t>vkosnd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 err="1">
                <a:latin typeface="Kruti Dev 010" pitchFamily="2" charset="0"/>
              </a:rPr>
              <a:t>dks</a:t>
            </a:r>
            <a:r>
              <a:rPr lang="en-IN" sz="3600" dirty="0">
                <a:latin typeface="Kruti Dev 010" pitchFamily="2" charset="0"/>
              </a:rPr>
              <a:t> </a:t>
            </a:r>
            <a:r>
              <a:rPr lang="en-IN" sz="3600" dirty="0" err="1">
                <a:latin typeface="Kruti Dev 010" pitchFamily="2" charset="0"/>
              </a:rPr>
              <a:t>Øeokj</a:t>
            </a:r>
            <a:r>
              <a:rPr lang="en-IN" sz="3600" dirty="0">
                <a:latin typeface="Kruti Dev 010" pitchFamily="2" charset="0"/>
              </a:rPr>
              <a:t> </a:t>
            </a:r>
            <a:r>
              <a:rPr lang="en-IN" sz="3600" dirty="0" err="1" smtClean="0">
                <a:latin typeface="Kruti Dev 010" pitchFamily="2" charset="0"/>
              </a:rPr>
              <a:t>lwpukvksa</a:t>
            </a:r>
            <a:r>
              <a:rPr lang="en-IN" sz="3600" dirty="0" smtClean="0">
                <a:latin typeface="Kruti Dev 010" pitchFamily="2" charset="0"/>
              </a:rPr>
              <a:t> </a:t>
            </a:r>
            <a:r>
              <a:rPr lang="en-IN" sz="3600" dirty="0" err="1">
                <a:latin typeface="Kruti Dev 010" pitchFamily="2" charset="0"/>
              </a:rPr>
              <a:t>dks</a:t>
            </a:r>
            <a:r>
              <a:rPr lang="en-IN" sz="3600" dirty="0">
                <a:latin typeface="Kruti Dev 010" pitchFamily="2" charset="0"/>
              </a:rPr>
              <a:t> </a:t>
            </a:r>
            <a:r>
              <a:rPr lang="en-IN" sz="3600" dirty="0" err="1">
                <a:latin typeface="Kruti Dev 010" pitchFamily="2" charset="0"/>
              </a:rPr>
              <a:t>Hkjuk</a:t>
            </a:r>
            <a:r>
              <a:rPr lang="en-IN" sz="3600" dirty="0">
                <a:latin typeface="Kruti Dev 010" pitchFamily="2" charset="0"/>
              </a:rPr>
              <a:t> </a:t>
            </a:r>
            <a:r>
              <a:rPr lang="en-IN" sz="3600" dirty="0" err="1">
                <a:latin typeface="Kruti Dev 010" pitchFamily="2" charset="0"/>
              </a:rPr>
              <a:t>gksxk</a:t>
            </a:r>
            <a:endParaRPr lang="en-US" dirty="0">
              <a:latin typeface="Kruti Dev 010" pitchFamily="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524000"/>
            <a:ext cx="7696200" cy="4267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253644" y="6019800"/>
            <a:ext cx="63671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(Fig-5)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304801"/>
            <a:ext cx="8229600" cy="2057400"/>
          </a:xfrm>
        </p:spPr>
        <p:txBody>
          <a:bodyPr/>
          <a:lstStyle/>
          <a:p>
            <a:pPr algn="just"/>
            <a:r>
              <a:rPr lang="en-IN" sz="2800" dirty="0">
                <a:latin typeface="Arial" pitchFamily="34" charset="0"/>
                <a:cs typeface="Arial" pitchFamily="34" charset="0"/>
              </a:rPr>
              <a:t>Common Application Form </a:t>
            </a:r>
            <a:r>
              <a:rPr lang="en-IN" dirty="0" smtClean="0">
                <a:latin typeface="Kruti Dev 010" pitchFamily="2" charset="0"/>
              </a:rPr>
              <a:t>[</a:t>
            </a:r>
            <a:r>
              <a:rPr lang="en-IN" dirty="0" err="1">
                <a:latin typeface="Kruti Dev 010" pitchFamily="2" charset="0"/>
              </a:rPr>
              <a:t>kqydj</a:t>
            </a:r>
            <a:r>
              <a:rPr lang="en-IN" dirty="0">
                <a:latin typeface="Kruti Dev 010" pitchFamily="2" charset="0"/>
              </a:rPr>
              <a:t> </a:t>
            </a:r>
            <a:r>
              <a:rPr lang="en-IN" dirty="0" err="1">
                <a:latin typeface="Kruti Dev 010" pitchFamily="2" charset="0"/>
              </a:rPr>
              <a:t>vk;sxk</a:t>
            </a:r>
            <a:r>
              <a:rPr lang="en-IN" dirty="0">
                <a:latin typeface="Kruti Dev 010" pitchFamily="2" charset="0"/>
              </a:rPr>
              <a:t>] </a:t>
            </a:r>
            <a:r>
              <a:rPr lang="en-IN" dirty="0" err="1">
                <a:latin typeface="Kruti Dev 010" pitchFamily="2" charset="0"/>
              </a:rPr>
              <a:t>ftlesa</a:t>
            </a:r>
            <a:r>
              <a:rPr lang="en-IN" dirty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vkosnd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>
                <a:latin typeface="Kruti Dev 010" pitchFamily="2" charset="0"/>
              </a:rPr>
              <a:t>dks</a:t>
            </a:r>
            <a:r>
              <a:rPr lang="en-IN" dirty="0">
                <a:latin typeface="Kruti Dev 010" pitchFamily="2" charset="0"/>
              </a:rPr>
              <a:t> </a:t>
            </a:r>
            <a:r>
              <a:rPr lang="en-IN" dirty="0" err="1">
                <a:latin typeface="Kruti Dev 010" pitchFamily="2" charset="0"/>
              </a:rPr>
              <a:t>Øeokj</a:t>
            </a:r>
            <a:r>
              <a:rPr lang="en-IN" dirty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lwpukvksa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>
                <a:latin typeface="Kruti Dev 010" pitchFamily="2" charset="0"/>
              </a:rPr>
              <a:t>dks</a:t>
            </a:r>
            <a:r>
              <a:rPr lang="en-IN" dirty="0">
                <a:latin typeface="Kruti Dev 010" pitchFamily="2" charset="0"/>
              </a:rPr>
              <a:t> </a:t>
            </a:r>
            <a:r>
              <a:rPr lang="en-IN" dirty="0" err="1">
                <a:latin typeface="Kruti Dev 010" pitchFamily="2" charset="0"/>
              </a:rPr>
              <a:t>Hkjuk</a:t>
            </a:r>
            <a:r>
              <a:rPr lang="en-IN" dirty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gksxk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rFkk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sz="2400" dirty="0" smtClean="0">
                <a:latin typeface="Arial" pitchFamily="34" charset="0"/>
                <a:cs typeface="Arial" pitchFamily="34" charset="0"/>
              </a:rPr>
              <a:t>Enterprise/Unit </a:t>
            </a:r>
            <a:r>
              <a:rPr lang="en-IN" sz="2400" dirty="0">
                <a:latin typeface="Arial" pitchFamily="34" charset="0"/>
                <a:cs typeface="Arial" pitchFamily="34" charset="0"/>
              </a:rPr>
              <a:t>Details </a:t>
            </a:r>
            <a:r>
              <a:rPr lang="en-IN" sz="2400" dirty="0" smtClean="0">
                <a:latin typeface="Arial" pitchFamily="34" charset="0"/>
                <a:cs typeface="Arial" pitchFamily="34" charset="0"/>
              </a:rPr>
              <a:t>Tab </a:t>
            </a:r>
            <a:r>
              <a:rPr lang="en-IN" dirty="0" err="1" smtClean="0">
                <a:latin typeface="Kruti Dev 010" pitchFamily="2" charset="0"/>
                <a:cs typeface="Arial" pitchFamily="34" charset="0"/>
              </a:rPr>
              <a:t>ds</a:t>
            </a:r>
            <a:r>
              <a:rPr lang="en-IN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dirty="0" err="1">
                <a:latin typeface="Kruti Dev 010" pitchFamily="2" charset="0"/>
                <a:cs typeface="Arial" pitchFamily="34" charset="0"/>
              </a:rPr>
              <a:t>ek</a:t>
            </a:r>
            <a:r>
              <a:rPr lang="en-IN" dirty="0">
                <a:latin typeface="Kruti Dev 010" pitchFamily="2" charset="0"/>
                <a:cs typeface="Arial" pitchFamily="34" charset="0"/>
              </a:rPr>
              <a:t>/;e </a:t>
            </a:r>
            <a:r>
              <a:rPr lang="en-IN" dirty="0" err="1">
                <a:latin typeface="Kruti Dev 010" pitchFamily="2" charset="0"/>
                <a:cs typeface="Arial" pitchFamily="34" charset="0"/>
              </a:rPr>
              <a:t>ls</a:t>
            </a:r>
            <a:r>
              <a:rPr lang="en-IN" dirty="0">
                <a:latin typeface="Kruti Dev 010" pitchFamily="2" charset="0"/>
                <a:cs typeface="Arial" pitchFamily="34" charset="0"/>
              </a:rPr>
              <a:t> </a:t>
            </a:r>
            <a:r>
              <a:rPr lang="en-IN" dirty="0" err="1">
                <a:latin typeface="Kruti Dev 010" pitchFamily="2" charset="0"/>
                <a:cs typeface="Arial" pitchFamily="34" charset="0"/>
              </a:rPr>
              <a:t>vkosnd</a:t>
            </a:r>
            <a:r>
              <a:rPr lang="en-IN" dirty="0">
                <a:latin typeface="Kruti Dev 010" pitchFamily="2" charset="0"/>
                <a:cs typeface="Arial" pitchFamily="34" charset="0"/>
              </a:rPr>
              <a:t> </a:t>
            </a:r>
            <a:r>
              <a:rPr lang="en-IN" dirty="0" err="1">
                <a:latin typeface="Kruti Dev 010" pitchFamily="2" charset="0"/>
                <a:cs typeface="Arial" pitchFamily="34" charset="0"/>
              </a:rPr>
              <a:t>dks</a:t>
            </a:r>
            <a:r>
              <a:rPr lang="en-IN" dirty="0">
                <a:latin typeface="Kruti Dev 010" pitchFamily="2" charset="0"/>
                <a:cs typeface="Arial" pitchFamily="34" charset="0"/>
              </a:rPr>
              <a:t> </a:t>
            </a:r>
            <a:r>
              <a:rPr lang="en-IN" dirty="0" err="1">
                <a:latin typeface="Kruti Dev 010" pitchFamily="2" charset="0"/>
                <a:cs typeface="Arial" pitchFamily="34" charset="0"/>
              </a:rPr>
              <a:t>viuh</a:t>
            </a:r>
            <a:r>
              <a:rPr lang="en-IN" dirty="0">
                <a:latin typeface="Kruti Dev 010" pitchFamily="2" charset="0"/>
                <a:cs typeface="Arial" pitchFamily="34" charset="0"/>
              </a:rPr>
              <a:t> </a:t>
            </a:r>
            <a:r>
              <a:rPr lang="en-IN" dirty="0" err="1">
                <a:latin typeface="Kruti Dev 010" pitchFamily="2" charset="0"/>
                <a:cs typeface="Arial" pitchFamily="34" charset="0"/>
              </a:rPr>
              <a:t>izR;sd</a:t>
            </a:r>
            <a:r>
              <a:rPr lang="en-IN" dirty="0">
                <a:latin typeface="Kruti Dev 010" pitchFamily="2" charset="0"/>
                <a:cs typeface="Arial" pitchFamily="34" charset="0"/>
              </a:rPr>
              <a:t> ;</a:t>
            </a:r>
            <a:r>
              <a:rPr lang="en-IN" dirty="0" err="1">
                <a:latin typeface="Kruti Dev 010" pitchFamily="2" charset="0"/>
                <a:cs typeface="Arial" pitchFamily="34" charset="0"/>
              </a:rPr>
              <a:t>wfuV</a:t>
            </a:r>
            <a:r>
              <a:rPr lang="en-IN" dirty="0">
                <a:latin typeface="Kruti Dev 010" pitchFamily="2" charset="0"/>
                <a:cs typeface="Arial" pitchFamily="34" charset="0"/>
              </a:rPr>
              <a:t> </a:t>
            </a:r>
            <a:r>
              <a:rPr lang="en-IN" dirty="0" err="1">
                <a:latin typeface="Kruti Dev 010" pitchFamily="2" charset="0"/>
                <a:cs typeface="Arial" pitchFamily="34" charset="0"/>
              </a:rPr>
              <a:t>dks</a:t>
            </a:r>
            <a:r>
              <a:rPr lang="en-IN" dirty="0">
                <a:latin typeface="Kruti Dev 010" pitchFamily="2" charset="0"/>
                <a:cs typeface="Arial" pitchFamily="34" charset="0"/>
              </a:rPr>
              <a:t> </a:t>
            </a:r>
            <a:r>
              <a:rPr lang="en-IN" dirty="0" err="1">
                <a:latin typeface="Kruti Dev 010" pitchFamily="2" charset="0"/>
                <a:cs typeface="Arial" pitchFamily="34" charset="0"/>
              </a:rPr>
              <a:t>tksM+uk</a:t>
            </a:r>
            <a:r>
              <a:rPr lang="en-IN" dirty="0">
                <a:latin typeface="Kruti Dev 010" pitchFamily="2" charset="0"/>
                <a:cs typeface="Arial" pitchFamily="34" charset="0"/>
              </a:rPr>
              <a:t> </a:t>
            </a:r>
            <a:r>
              <a:rPr lang="en-IN" dirty="0" err="1">
                <a:latin typeface="Kruti Dev 010" pitchFamily="2" charset="0"/>
                <a:cs typeface="Arial" pitchFamily="34" charset="0"/>
              </a:rPr>
              <a:t>gksxkA</a:t>
            </a:r>
            <a:endParaRPr lang="en-US" dirty="0">
              <a:latin typeface="Kruti Dev 010" pitchFamily="2" charset="0"/>
              <a:cs typeface="Arial" pitchFamily="34" charset="0"/>
            </a:endParaRPr>
          </a:p>
          <a:p>
            <a:endParaRPr lang="en-US" dirty="0">
              <a:latin typeface="Kruti Dev 010" pitchFamily="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2362200"/>
            <a:ext cx="7315200" cy="3657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253644" y="6019800"/>
            <a:ext cx="63671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(Fig-6)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1676400"/>
            <a:ext cx="7315200" cy="4191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253644" y="6019800"/>
            <a:ext cx="63671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(Fig-6)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533400" y="298103"/>
            <a:ext cx="81534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vkosnd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dks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viuh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izR;sd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;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wfuV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dks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tksM+us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gsrq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i`Fkd&amp;i`Fkd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;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wfuV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cukuk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gksxk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]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eYVhIysDl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flusek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dh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fLFkfr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esa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izR;sd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vkWMhVksfj;e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fy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,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i`Fkd&amp;i`Fkd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;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wfuV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cukuh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gksxhA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8200" y="1447800"/>
            <a:ext cx="7848600" cy="4343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253644" y="6019800"/>
            <a:ext cx="63671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(Fig-7)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990600" y="513547"/>
            <a:ext cx="75438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vkosnd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dks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ubZ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;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wfuV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dh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lwpukvksa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dks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Hkjus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gsrq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000" dirty="0" smtClean="0">
                <a:latin typeface="Arial" pitchFamily="34" charset="0"/>
                <a:cs typeface="Arial" pitchFamily="34" charset="0"/>
              </a:rPr>
              <a:t>Add Unit Tab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esa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visf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{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kr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lwpukvksa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Hkjuk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gksxk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4253644" y="6019800"/>
            <a:ext cx="63671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(Fig-8)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990600" y="728990"/>
            <a:ext cx="7543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vkosnd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dks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viuh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;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wfuV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irk </a:t>
            </a:r>
            <a:r>
              <a:rPr lang="en-IN" dirty="0" smtClean="0">
                <a:latin typeface="Arial" pitchFamily="34" charset="0"/>
                <a:cs typeface="Arial" pitchFamily="34" charset="0"/>
              </a:rPr>
              <a:t>(Location)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dks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Hkjuk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gksxk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&amp;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1371600"/>
            <a:ext cx="7391400" cy="4495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4240087" y="6123801"/>
            <a:ext cx="636713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(Fig-9)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838200" y="304800"/>
            <a:ext cx="75438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vkosnd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}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kjk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bl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QkeZ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esa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;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wfuV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vf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/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kd`r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O;fDr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uke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]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irs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eksckbZy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uEcj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,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oa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bZesy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vkbZ0Mh0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fooj.k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Hkjuk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gksxk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&amp;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371600"/>
            <a:ext cx="7620000" cy="45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078928" y="6123801"/>
            <a:ext cx="72167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(Fig-10)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457200" y="513547"/>
            <a:ext cx="83058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vkosnd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}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kjk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iwoZ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QkeZ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esa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Hkjs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x;s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;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wfuV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vf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/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kd`r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O;fDr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eksckbZy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,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oa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bZesy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vkbZ0Mh0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dks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vks0Vh0ih0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ek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/;e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ls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lR;kfir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djuk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gksxk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&amp;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3000" y="1828800"/>
            <a:ext cx="7086600" cy="40385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1752600"/>
            <a:ext cx="7772400" cy="4114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273808" y="6123801"/>
            <a:ext cx="72167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(Fig-11)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990600" y="513547"/>
            <a:ext cx="75438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;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wfuV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vkbZ0Mh0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lQyrkiwoZd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izkIr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¼</a:t>
            </a:r>
            <a:r>
              <a:rPr lang="en-IN" sz="2000" dirty="0" smtClean="0">
                <a:latin typeface="Arial" pitchFamily="34" charset="0"/>
                <a:cs typeface="Arial" pitchFamily="34" charset="0"/>
              </a:rPr>
              <a:t>Create</a:t>
            </a:r>
            <a:r>
              <a:rPr lang="en-IN" sz="2800" dirty="0" smtClean="0">
                <a:latin typeface="Kruti Dev 010" pitchFamily="2" charset="0"/>
              </a:rPr>
              <a:t>½ </a:t>
            </a:r>
            <a:r>
              <a:rPr lang="en-IN" sz="2800" dirty="0" err="1" smtClean="0">
                <a:latin typeface="Kruti Dev 010" pitchFamily="2" charset="0"/>
              </a:rPr>
              <a:t>gks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tk;sxh</a:t>
            </a:r>
            <a:r>
              <a:rPr lang="en-IN" sz="2800" dirty="0" smtClean="0">
                <a:latin typeface="Kruti Dev 010" pitchFamily="2" charset="0"/>
              </a:rPr>
              <a:t>] </a:t>
            </a:r>
            <a:r>
              <a:rPr lang="en-IN" sz="2800" dirty="0" err="1" smtClean="0">
                <a:latin typeface="Kruti Dev 010" pitchFamily="2" charset="0"/>
              </a:rPr>
              <a:t>ftls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Hkfo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";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esa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iz;ksx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djus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gsrq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lqjf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{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kr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uksV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dj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ysaA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76200"/>
            <a:ext cx="8229600" cy="762000"/>
          </a:xfrm>
        </p:spPr>
        <p:txBody>
          <a:bodyPr/>
          <a:lstStyle/>
          <a:p>
            <a:r>
              <a:rPr lang="en-IN" dirty="0" smtClean="0">
                <a:latin typeface="Kruti Dev 010" pitchFamily="2" charset="0"/>
              </a:rPr>
              <a:t>&amp;% </a:t>
            </a:r>
            <a:r>
              <a:rPr lang="en-IN" dirty="0" err="1" smtClean="0">
                <a:latin typeface="Kruti Dev 010" pitchFamily="2" charset="0"/>
              </a:rPr>
              <a:t>vkosnu</a:t>
            </a:r>
            <a:r>
              <a:rPr lang="en-IN" dirty="0" smtClean="0">
                <a:latin typeface="Kruti Dev 010" pitchFamily="2" charset="0"/>
              </a:rPr>
              <a:t> dh </a:t>
            </a:r>
            <a:r>
              <a:rPr lang="en-IN" dirty="0" err="1" smtClean="0">
                <a:latin typeface="Kruti Dev 010" pitchFamily="2" charset="0"/>
              </a:rPr>
              <a:t>izfØ;k</a:t>
            </a:r>
            <a:r>
              <a:rPr lang="en-IN" dirty="0" smtClean="0">
                <a:latin typeface="Kruti Dev 010" pitchFamily="2" charset="0"/>
              </a:rPr>
              <a:t> %&amp;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85800"/>
            <a:ext cx="8229600" cy="5791200"/>
          </a:xfrm>
        </p:spPr>
        <p:txBody>
          <a:bodyPr>
            <a:normAutofit/>
          </a:bodyPr>
          <a:lstStyle/>
          <a:p>
            <a:pPr algn="just"/>
            <a:r>
              <a:rPr lang="en-IN" dirty="0" err="1" smtClean="0">
                <a:latin typeface="Kruti Dev 010" pitchFamily="2" charset="0"/>
              </a:rPr>
              <a:t>fuos'kfe</a:t>
            </a:r>
            <a:r>
              <a:rPr lang="en-IN" dirty="0" smtClean="0">
                <a:latin typeface="Kruti Dev 010" pitchFamily="2" charset="0"/>
              </a:rPr>
              <a:t>= </a:t>
            </a:r>
            <a:r>
              <a:rPr lang="en-IN" dirty="0" err="1" smtClean="0">
                <a:latin typeface="Kruti Dev 010" pitchFamily="2" charset="0"/>
              </a:rPr>
              <a:t>iksVZy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ij</a:t>
            </a:r>
            <a:r>
              <a:rPr lang="en-IN" dirty="0" smtClean="0">
                <a:latin typeface="Kruti Dev 010" pitchFamily="2" charset="0"/>
              </a:rPr>
              <a:t> ;</a:t>
            </a:r>
            <a:r>
              <a:rPr lang="en-IN" dirty="0" err="1" smtClean="0">
                <a:latin typeface="Kruti Dev 010" pitchFamily="2" charset="0"/>
              </a:rPr>
              <a:t>wfuV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cukus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ds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i'pkr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vkosnd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dks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ykblsal@vuqefr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gsrq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vkosnu&amp;i</a:t>
            </a:r>
            <a:r>
              <a:rPr lang="en-IN" dirty="0" smtClean="0">
                <a:latin typeface="Kruti Dev 010" pitchFamily="2" charset="0"/>
              </a:rPr>
              <a:t>= </a:t>
            </a:r>
            <a:r>
              <a:rPr lang="en-IN" dirty="0" err="1" smtClean="0">
                <a:latin typeface="Kruti Dev 010" pitchFamily="2" charset="0"/>
              </a:rPr>
              <a:t>cukuk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¼</a:t>
            </a:r>
            <a:r>
              <a:rPr lang="en-IN" sz="2600" dirty="0" err="1" smtClean="0">
                <a:latin typeface="Arial" pitchFamily="34" charset="0"/>
                <a:cs typeface="Arial" pitchFamily="34" charset="0"/>
              </a:rPr>
              <a:t>Application</a:t>
            </a:r>
            <a:r>
              <a:rPr lang="en-IN" sz="2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IN" sz="2600" dirty="0" err="1" smtClean="0">
                <a:latin typeface="Arial" pitchFamily="34" charset="0"/>
                <a:cs typeface="Arial" pitchFamily="34" charset="0"/>
              </a:rPr>
              <a:t>generate</a:t>
            </a:r>
            <a:r>
              <a:rPr lang="en-IN" dirty="0" err="1" smtClean="0">
                <a:latin typeface="Kruti Dev 010" pitchFamily="2" charset="0"/>
              </a:rPr>
              <a:t>½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gksxkA</a:t>
            </a:r>
            <a:r>
              <a:rPr lang="en-IN" dirty="0" smtClean="0">
                <a:latin typeface="Kruti Dev 010" pitchFamily="2" charset="0"/>
              </a:rPr>
              <a:t> </a:t>
            </a:r>
          </a:p>
          <a:p>
            <a:pPr algn="just"/>
            <a:r>
              <a:rPr lang="en-IN" dirty="0" err="1" smtClean="0">
                <a:latin typeface="Kruti Dev 010" pitchFamily="2" charset="0"/>
              </a:rPr>
              <a:t>fuos'kfe</a:t>
            </a:r>
            <a:r>
              <a:rPr lang="en-IN" dirty="0" smtClean="0">
                <a:latin typeface="Kruti Dev 010" pitchFamily="2" charset="0"/>
              </a:rPr>
              <a:t>= </a:t>
            </a:r>
            <a:r>
              <a:rPr lang="en-IN" dirty="0" err="1">
                <a:latin typeface="Kruti Dev 010" pitchFamily="2" charset="0"/>
              </a:rPr>
              <a:t>iksVZy</a:t>
            </a:r>
            <a:r>
              <a:rPr lang="en-IN" dirty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ij</a:t>
            </a:r>
            <a:r>
              <a:rPr lang="en-IN" dirty="0" smtClean="0">
                <a:latin typeface="Kruti Dev 010" pitchFamily="2" charset="0"/>
              </a:rPr>
              <a:t> ;fn </a:t>
            </a:r>
            <a:r>
              <a:rPr lang="en-IN" dirty="0" err="1" smtClean="0">
                <a:latin typeface="Kruti Dev 010" pitchFamily="2" charset="0"/>
              </a:rPr>
              <a:t>vkosnd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iwoZ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>
                <a:latin typeface="Kruti Dev 010" pitchFamily="2" charset="0"/>
              </a:rPr>
              <a:t>ls </a:t>
            </a:r>
            <a:r>
              <a:rPr lang="en-IN" dirty="0" err="1" smtClean="0">
                <a:latin typeface="Kruti Dev 010" pitchFamily="2" charset="0"/>
              </a:rPr>
              <a:t>gh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sz="2400" dirty="0" smtClean="0">
                <a:latin typeface="Arial" pitchFamily="34" charset="0"/>
                <a:cs typeface="Arial" pitchFamily="34" charset="0"/>
              </a:rPr>
              <a:t>Login </a:t>
            </a:r>
            <a:r>
              <a:rPr lang="en-IN" dirty="0" err="1">
                <a:latin typeface="Kruti Dev 010" pitchFamily="2" charset="0"/>
              </a:rPr>
              <a:t>gSa</a:t>
            </a:r>
            <a:r>
              <a:rPr lang="en-IN" dirty="0">
                <a:latin typeface="Kruti Dev 010" pitchFamily="2" charset="0"/>
              </a:rPr>
              <a:t> </a:t>
            </a:r>
            <a:r>
              <a:rPr lang="en-IN" dirty="0" err="1">
                <a:latin typeface="Kruti Dev 010" pitchFamily="2" charset="0"/>
              </a:rPr>
              <a:t>rks</a:t>
            </a:r>
            <a:r>
              <a:rPr lang="en-IN" dirty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lh</a:t>
            </a:r>
            <a:r>
              <a:rPr lang="en-IN" dirty="0" smtClean="0">
                <a:latin typeface="Kruti Dev 010" pitchFamily="2" charset="0"/>
              </a:rPr>
              <a:t>/</a:t>
            </a:r>
            <a:r>
              <a:rPr lang="en-IN" dirty="0" err="1" smtClean="0">
                <a:latin typeface="Kruti Dev 010" pitchFamily="2" charset="0"/>
              </a:rPr>
              <a:t>ks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vU;Fkk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sz="2400" dirty="0" smtClean="0">
                <a:latin typeface="Arial" pitchFamily="34" charset="0"/>
                <a:cs typeface="Arial" pitchFamily="34" charset="0"/>
              </a:rPr>
              <a:t>Login</a:t>
            </a:r>
            <a:r>
              <a:rPr lang="en-IN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djus</a:t>
            </a:r>
            <a:r>
              <a:rPr lang="en-IN" dirty="0" smtClean="0">
                <a:latin typeface="Kruti Dev 010" pitchFamily="2" charset="0"/>
              </a:rPr>
              <a:t> ds </a:t>
            </a:r>
            <a:r>
              <a:rPr lang="en-IN" dirty="0" err="1" smtClean="0">
                <a:latin typeface="Kruti Dev 010" pitchFamily="2" charset="0"/>
              </a:rPr>
              <a:t>i'pkr</a:t>
            </a:r>
            <a:r>
              <a:rPr lang="en-IN" sz="2400" dirty="0" smtClean="0">
                <a:latin typeface="Kruti Dev 010" pitchFamily="2" charset="0"/>
              </a:rPr>
              <a:t> </a:t>
            </a:r>
            <a:r>
              <a:rPr lang="en-IN" sz="2400" dirty="0" smtClean="0">
                <a:latin typeface="Arial" pitchFamily="34" charset="0"/>
                <a:cs typeface="Arial" pitchFamily="34" charset="0"/>
              </a:rPr>
              <a:t>Apply for Permission/ </a:t>
            </a:r>
            <a:r>
              <a:rPr lang="en-IN" sz="2400" dirty="0" err="1" smtClean="0">
                <a:latin typeface="Arial" pitchFamily="34" charset="0"/>
                <a:cs typeface="Arial" pitchFamily="34" charset="0"/>
              </a:rPr>
              <a:t>NOC's</a:t>
            </a:r>
            <a:r>
              <a:rPr lang="en-IN" sz="2400" dirty="0" smtClean="0">
                <a:latin typeface="Arial" pitchFamily="34" charset="0"/>
                <a:cs typeface="Arial" pitchFamily="34" charset="0"/>
              </a:rPr>
              <a:t>/ License</a:t>
            </a:r>
            <a:r>
              <a:rPr lang="en-IN" dirty="0" smtClean="0"/>
              <a:t> </a:t>
            </a:r>
            <a:r>
              <a:rPr lang="en-IN" dirty="0" smtClean="0">
                <a:latin typeface="Kruti Dev 010" pitchFamily="2" charset="0"/>
              </a:rPr>
              <a:t>ds </a:t>
            </a:r>
            <a:r>
              <a:rPr lang="en-IN" sz="2400" dirty="0">
                <a:latin typeface="Arial" pitchFamily="34" charset="0"/>
                <a:cs typeface="Arial" pitchFamily="34" charset="0"/>
              </a:rPr>
              <a:t>link </a:t>
            </a:r>
            <a:r>
              <a:rPr lang="en-IN" dirty="0" err="1">
                <a:latin typeface="Kruti Dev 010" pitchFamily="2" charset="0"/>
              </a:rPr>
              <a:t>ij</a:t>
            </a:r>
            <a:r>
              <a:rPr lang="en-IN" dirty="0"/>
              <a:t> </a:t>
            </a:r>
            <a:r>
              <a:rPr lang="en-IN" sz="2400" dirty="0">
                <a:latin typeface="Arial" pitchFamily="34" charset="0"/>
                <a:cs typeface="Arial" pitchFamily="34" charset="0"/>
              </a:rPr>
              <a:t>Click </a:t>
            </a:r>
            <a:r>
              <a:rPr lang="en-IN" dirty="0" err="1" smtClean="0">
                <a:latin typeface="Kruti Dev 010" pitchFamily="2" charset="0"/>
              </a:rPr>
              <a:t>dj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visf</a:t>
            </a:r>
            <a:r>
              <a:rPr lang="en-IN" dirty="0" smtClean="0">
                <a:latin typeface="Kruti Dev 010" pitchFamily="2" charset="0"/>
              </a:rPr>
              <a:t>{</a:t>
            </a:r>
            <a:r>
              <a:rPr lang="en-IN" dirty="0" err="1" smtClean="0">
                <a:latin typeface="Kruti Dev 010" pitchFamily="2" charset="0"/>
              </a:rPr>
              <a:t>kr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lsok</a:t>
            </a:r>
            <a:r>
              <a:rPr lang="en-IN" dirty="0" smtClean="0">
                <a:latin typeface="Kruti Dev 010" pitchFamily="2" charset="0"/>
              </a:rPr>
              <a:t> ds </a:t>
            </a:r>
            <a:r>
              <a:rPr lang="en-IN" dirty="0" err="1" smtClean="0">
                <a:latin typeface="Kruti Dev 010" pitchFamily="2" charset="0"/>
              </a:rPr>
              <a:t>fy</a:t>
            </a:r>
            <a:r>
              <a:rPr lang="en-IN" dirty="0" smtClean="0">
                <a:latin typeface="Kruti Dev 010" pitchFamily="2" charset="0"/>
              </a:rPr>
              <a:t>, </a:t>
            </a:r>
            <a:r>
              <a:rPr lang="en-IN" dirty="0" err="1" smtClean="0">
                <a:latin typeface="Kruti Dev 010" pitchFamily="2" charset="0"/>
              </a:rPr>
              <a:t>QkeZ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sz="2400" dirty="0" smtClean="0">
                <a:latin typeface="Arial" pitchFamily="34" charset="0"/>
                <a:cs typeface="Arial" pitchFamily="34" charset="0"/>
              </a:rPr>
              <a:t>generate</a:t>
            </a:r>
            <a:r>
              <a:rPr lang="en-IN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djuk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gksxkA</a:t>
            </a:r>
            <a:endParaRPr lang="en-IN" dirty="0" smtClean="0">
              <a:latin typeface="Kruti Dev 010" pitchFamily="2" charset="0"/>
            </a:endParaRPr>
          </a:p>
          <a:p>
            <a:pPr algn="just"/>
            <a:r>
              <a:rPr lang="en-IN" dirty="0" err="1" smtClean="0">
                <a:latin typeface="Kruti Dev 010" pitchFamily="2" charset="0"/>
              </a:rPr>
              <a:t>vkosnd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dks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izR;sd</a:t>
            </a:r>
            <a:r>
              <a:rPr lang="en-IN" dirty="0" smtClean="0">
                <a:latin typeface="Kruti Dev 010" pitchFamily="2" charset="0"/>
              </a:rPr>
              <a:t> ;</a:t>
            </a:r>
            <a:r>
              <a:rPr lang="en-IN" dirty="0" err="1" smtClean="0">
                <a:latin typeface="Kruti Dev 010" pitchFamily="2" charset="0"/>
              </a:rPr>
              <a:t>wfuV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ds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fy</a:t>
            </a:r>
            <a:r>
              <a:rPr lang="en-IN" dirty="0" smtClean="0">
                <a:latin typeface="Kruti Dev 010" pitchFamily="2" charset="0"/>
              </a:rPr>
              <a:t>, </a:t>
            </a:r>
            <a:r>
              <a:rPr lang="en-IN" dirty="0" err="1" smtClean="0">
                <a:latin typeface="Kruti Dev 010" pitchFamily="2" charset="0"/>
              </a:rPr>
              <a:t>okafNr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lsokvksa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dks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izFkeckj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lsysDV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dj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mUgsa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lqjf</a:t>
            </a:r>
            <a:r>
              <a:rPr lang="en-IN" dirty="0" smtClean="0">
                <a:latin typeface="Kruti Dev 010" pitchFamily="2" charset="0"/>
              </a:rPr>
              <a:t>{</a:t>
            </a:r>
            <a:r>
              <a:rPr lang="en-IN" dirty="0" err="1" smtClean="0">
                <a:latin typeface="Kruti Dev 010" pitchFamily="2" charset="0"/>
              </a:rPr>
              <a:t>kr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djuk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gksxk</a:t>
            </a:r>
            <a:r>
              <a:rPr lang="en-IN" dirty="0" smtClean="0">
                <a:latin typeface="Kruti Dev 010" pitchFamily="2" charset="0"/>
              </a:rPr>
              <a:t>] </a:t>
            </a:r>
            <a:r>
              <a:rPr lang="en-IN" dirty="0" err="1" smtClean="0">
                <a:latin typeface="Kruti Dev 010" pitchFamily="2" charset="0"/>
              </a:rPr>
              <a:t>tSlk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fd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vxzsrj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LykbM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esa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n'kkZ;k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tk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jgk</a:t>
            </a:r>
            <a:r>
              <a:rPr lang="en-IN" dirty="0" smtClean="0">
                <a:latin typeface="Kruti Dev 010" pitchFamily="2" charset="0"/>
              </a:rPr>
              <a:t> </a:t>
            </a:r>
            <a:r>
              <a:rPr lang="en-IN" dirty="0" err="1" smtClean="0">
                <a:latin typeface="Kruti Dev 010" pitchFamily="2" charset="0"/>
              </a:rPr>
              <a:t>gS</a:t>
            </a:r>
            <a:r>
              <a:rPr lang="en-IN" dirty="0" smtClean="0">
                <a:latin typeface="Kruti Dev 010" pitchFamily="2" charset="0"/>
              </a:rPr>
              <a:t> </a:t>
            </a:r>
          </a:p>
          <a:p>
            <a:pPr algn="just"/>
            <a:endParaRPr lang="en-US" dirty="0">
              <a:latin typeface="Kruti Dev 010" pitchFamily="2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1676400"/>
            <a:ext cx="7239000" cy="4267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273808" y="6172200"/>
            <a:ext cx="72167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(Fig-12)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533400" y="298103"/>
            <a:ext cx="82296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izFke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ckj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;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wfuV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vkbZ0Mh0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000" dirty="0" smtClean="0">
                <a:latin typeface="Arial" pitchFamily="34" charset="0"/>
                <a:cs typeface="Arial" pitchFamily="34" charset="0"/>
              </a:rPr>
              <a:t>select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djus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ij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fuEu</a:t>
            </a:r>
            <a:r>
              <a:rPr lang="en-IN" sz="2800" dirty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fo.Mks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[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kqysxh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]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ftlesa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vkosnd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dks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lsysDV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dh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x;h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;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wfuV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gsrq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visf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{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kr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lsokvksa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dks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lsysDV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djuk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gksxk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%&amp;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4273808" y="6123801"/>
            <a:ext cx="72167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(Fig-13)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838200" y="613827"/>
            <a:ext cx="7543800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lsysDV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dh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x;h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;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wfuV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gsrq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visf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{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kr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lsokvksa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dks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lsysDV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djus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i'pkr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mUgsa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lqjf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{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kr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000" dirty="0" smtClean="0">
                <a:latin typeface="Arial" pitchFamily="34" charset="0"/>
                <a:cs typeface="Arial" pitchFamily="34" charset="0"/>
              </a:rPr>
              <a:t>(Save)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djuk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gksxk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%&amp;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90600" y="1676400"/>
            <a:ext cx="7239000" cy="4267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905000"/>
            <a:ext cx="7696200" cy="4114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273808" y="6123801"/>
            <a:ext cx="72167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(Fig-14)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381000" y="424696"/>
            <a:ext cx="85344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iqu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% ;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wfuV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dks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lsysDV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djds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]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foHkkx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]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lsok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dks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lsysDV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djus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ckn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vkosnd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dks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dirty="0" smtClean="0">
                <a:latin typeface="Arial" pitchFamily="34" charset="0"/>
                <a:cs typeface="Arial" pitchFamily="34" charset="0"/>
              </a:rPr>
              <a:t>New Application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ek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/;e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ls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u;k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vkosnu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vFkok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dirty="0" smtClean="0">
                <a:latin typeface="Arial" pitchFamily="34" charset="0"/>
                <a:cs typeface="Arial" pitchFamily="34" charset="0"/>
              </a:rPr>
              <a:t>View Applied Application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ek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/;e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ls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vius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iwoZ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vkosnu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dks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lsysDV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djuk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gksxk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%&amp;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4400" y="1524000"/>
            <a:ext cx="7315200" cy="4419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4002728" y="6123801"/>
            <a:ext cx="72167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(Fig-15)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609600" y="156627"/>
            <a:ext cx="8153400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IN" dirty="0" smtClean="0">
                <a:latin typeface="Arial" pitchFamily="34" charset="0"/>
                <a:cs typeface="Arial" pitchFamily="34" charset="0"/>
              </a:rPr>
              <a:t>New Application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dh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fLFkfr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esa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000" dirty="0" smtClean="0">
                <a:latin typeface="Arial" pitchFamily="34" charset="0"/>
                <a:cs typeface="Arial" pitchFamily="34" charset="0"/>
              </a:rPr>
              <a:t>Validation</a:t>
            </a:r>
            <a:r>
              <a:rPr lang="en-IN" sz="40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LØhu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[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kqydj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vk;sxh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]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ftlesa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vkosnd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}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kjk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viuh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iwoZ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Hkjh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lwpukvksa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dks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000" dirty="0" smtClean="0">
                <a:latin typeface="Arial" pitchFamily="34" charset="0"/>
                <a:cs typeface="Arial" pitchFamily="34" charset="0"/>
              </a:rPr>
              <a:t>Validate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djuk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gksxkA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002728" y="6123801"/>
            <a:ext cx="72167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(Fig-16)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381000" y="106740"/>
            <a:ext cx="84582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IN" dirty="0" smtClean="0">
                <a:latin typeface="Arial" pitchFamily="34" charset="0"/>
                <a:cs typeface="Arial" pitchFamily="34" charset="0"/>
              </a:rPr>
              <a:t>View Applied  Application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vFkok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dirty="0" smtClean="0">
                <a:latin typeface="Arial" pitchFamily="34" charset="0"/>
                <a:cs typeface="Arial" pitchFamily="34" charset="0"/>
              </a:rPr>
              <a:t>Validation</a:t>
            </a:r>
            <a:r>
              <a:rPr lang="en-IN" sz="40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ds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i'pkr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¼tSlh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Hkh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fLFkfr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gks</a:t>
            </a:r>
            <a:r>
              <a:rPr lang="en-IN" sz="2800" dirty="0" err="1">
                <a:latin typeface="Kruti Dev 010" pitchFamily="2" charset="0"/>
                <a:cs typeface="Arial" pitchFamily="34" charset="0"/>
              </a:rPr>
              <a:t>½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vkosnu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gsrq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fyad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[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kqydj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vk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tk;sx</a:t>
            </a:r>
            <a:r>
              <a:rPr lang="en-IN" sz="2800" dirty="0" err="1">
                <a:latin typeface="Kruti Dev 010" pitchFamily="2" charset="0"/>
                <a:cs typeface="Arial" pitchFamily="34" charset="0"/>
              </a:rPr>
              <a:t>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]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ftlds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ek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/;e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ls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vkosnd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}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kjk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foHkkxh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;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iksVZy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ij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lh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/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ks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ykWfxu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000" dirty="0" smtClean="0">
                <a:latin typeface="Arial" pitchFamily="34" charset="0"/>
                <a:cs typeface="Arial" pitchFamily="34" charset="0"/>
              </a:rPr>
              <a:t>(re-direct)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fd;k</a:t>
            </a:r>
            <a:r>
              <a:rPr lang="en-IN" sz="28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800" dirty="0" err="1" smtClean="0">
                <a:latin typeface="Kruti Dev 010" pitchFamily="2" charset="0"/>
                <a:cs typeface="Arial" pitchFamily="34" charset="0"/>
              </a:rPr>
              <a:t>tk;sxkA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Picture 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3400" y="1752600"/>
            <a:ext cx="8153400" cy="420941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752600"/>
            <a:ext cx="7696200" cy="4191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267200" y="6096000"/>
            <a:ext cx="72167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(Fig-17)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533400" y="399871"/>
            <a:ext cx="81534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vkosnd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;fn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foHkkxh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;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iksVZy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ij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izFke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ckj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fuos'k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fe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=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iksVZy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ds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ek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/;e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ls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ykWfxu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dj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jgk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gS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rks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mls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dirty="0" smtClean="0">
                <a:latin typeface="Arial" pitchFamily="34" charset="0"/>
                <a:cs typeface="Arial" pitchFamily="34" charset="0"/>
              </a:rPr>
              <a:t>New User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ds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ek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/;e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ls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vU;Fkk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mls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dirty="0" smtClean="0">
                <a:latin typeface="Arial" pitchFamily="34" charset="0"/>
                <a:cs typeface="Arial" pitchFamily="34" charset="0"/>
              </a:rPr>
              <a:t>Existing User</a:t>
            </a:r>
            <a:r>
              <a:rPr lang="en-IN" sz="24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ds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ek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/;e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ls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foHkkxh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;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iksVZy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ij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vxzsrj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dk;Zokgh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djuh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gksxh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676400"/>
            <a:ext cx="7696200" cy="4038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078928" y="6019800"/>
            <a:ext cx="72167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(Fig-18)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685800" y="584537"/>
            <a:ext cx="80010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IN" dirty="0" smtClean="0">
                <a:latin typeface="Arial" pitchFamily="34" charset="0"/>
                <a:cs typeface="Arial" pitchFamily="34" charset="0"/>
              </a:rPr>
              <a:t>New User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ds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ek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/;e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ls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foHkkxh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;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iksVZy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ij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vxzsrj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dk;Zokgh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djus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gsrq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vkosnd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dks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jftLVsª'ku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dh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izfØ;k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iw.kZ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djuh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gksxh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4078928" y="6200001"/>
            <a:ext cx="72167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(Fig-19)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28600" y="445294"/>
            <a:ext cx="8763000" cy="1261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IN" dirty="0" smtClean="0">
                <a:latin typeface="Arial" pitchFamily="34" charset="0"/>
                <a:cs typeface="Arial" pitchFamily="34" charset="0"/>
              </a:rPr>
              <a:t>Existing User 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ds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ek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/;e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ls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foHkkxh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;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iksVZy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ij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vxzsrj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dk;Zokgh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djus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gsrq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vkosnd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dks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viuh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iwoZ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esa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foHkkxh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;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iksVZy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ij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ntZ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dh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x;h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dirty="0" smtClean="0">
                <a:latin typeface="Arial" pitchFamily="34" charset="0"/>
                <a:cs typeface="Arial" pitchFamily="34" charset="0"/>
              </a:rPr>
              <a:t>Email ID</a:t>
            </a:r>
            <a:r>
              <a:rPr lang="en-IN" sz="2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dks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000" dirty="0" smtClean="0">
                <a:latin typeface="Arial" pitchFamily="34" charset="0"/>
                <a:cs typeface="Arial" pitchFamily="34" charset="0"/>
              </a:rPr>
              <a:t>Verify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djus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ds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mijkUr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vxzsrj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]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dk;Zokgh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djuh</a:t>
            </a:r>
            <a:r>
              <a:rPr lang="en-IN" sz="2400" dirty="0" smtClean="0">
                <a:latin typeface="Kruti Dev 010" pitchFamily="2" charset="0"/>
                <a:cs typeface="Arial" pitchFamily="34" charset="0"/>
              </a:rPr>
              <a:t> </a:t>
            </a:r>
            <a:r>
              <a:rPr lang="en-IN" sz="2400" dirty="0" err="1" smtClean="0">
                <a:latin typeface="Kruti Dev 010" pitchFamily="2" charset="0"/>
                <a:cs typeface="Arial" pitchFamily="34" charset="0"/>
              </a:rPr>
              <a:t>gksxh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0" y="1905000"/>
            <a:ext cx="7696200" cy="4114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49362"/>
          </a:xfrm>
        </p:spPr>
        <p:txBody>
          <a:bodyPr>
            <a:noAutofit/>
          </a:bodyPr>
          <a:lstStyle/>
          <a:p>
            <a:pPr lvl="0"/>
            <a:r>
              <a:rPr lang="en-IN" sz="2000" dirty="0" smtClean="0">
                <a:latin typeface="Arial" pitchFamily="34" charset="0"/>
                <a:cs typeface="Arial" pitchFamily="34" charset="0"/>
              </a:rPr>
              <a:t>Email</a:t>
            </a:r>
            <a:r>
              <a:rPr lang="en-IN" sz="20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ds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1800" dirty="0" smtClean="0">
                <a:latin typeface="Arial" pitchFamily="34" charset="0"/>
                <a:cs typeface="Arial" pitchFamily="34" charset="0"/>
              </a:rPr>
              <a:t>Verify</a:t>
            </a:r>
            <a:r>
              <a:rPr lang="en-IN" sz="1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gksus</a:t>
            </a:r>
            <a:r>
              <a:rPr lang="en-IN" sz="2800" dirty="0" smtClean="0">
                <a:latin typeface="Kruti Dev 010" pitchFamily="2" charset="0"/>
              </a:rPr>
              <a:t> ;k </a:t>
            </a:r>
            <a:r>
              <a:rPr lang="en-IN" sz="2000" dirty="0" smtClean="0">
                <a:latin typeface="Arial" pitchFamily="34" charset="0"/>
                <a:cs typeface="Arial" pitchFamily="34" charset="0"/>
              </a:rPr>
              <a:t>New Registration</a:t>
            </a:r>
            <a:r>
              <a:rPr lang="en-IN" sz="1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ds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i'pkr</a:t>
            </a:r>
            <a:r>
              <a:rPr lang="en-IN" sz="2800" dirty="0" smtClean="0">
                <a:latin typeface="Kruti Dev 010" pitchFamily="2" charset="0"/>
              </a:rPr>
              <a:t>] </a:t>
            </a:r>
            <a:r>
              <a:rPr lang="en-IN" sz="2800" dirty="0" err="1" smtClean="0">
                <a:latin typeface="Kruti Dev 010" pitchFamily="2" charset="0"/>
              </a:rPr>
              <a:t>vkosnd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dks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ykblsal@vuqefr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gsrq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fuos'kfe</a:t>
            </a:r>
            <a:r>
              <a:rPr lang="en-IN" sz="2800" dirty="0" smtClean="0">
                <a:latin typeface="Kruti Dev 010" pitchFamily="2" charset="0"/>
              </a:rPr>
              <a:t>= </a:t>
            </a:r>
            <a:r>
              <a:rPr lang="en-IN" sz="2800" dirty="0" err="1" smtClean="0">
                <a:latin typeface="Kruti Dev 010" pitchFamily="2" charset="0"/>
              </a:rPr>
              <a:t>iksVZy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ij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lsysDV</a:t>
            </a:r>
            <a:r>
              <a:rPr lang="en-IN" sz="2800" dirty="0" smtClean="0">
                <a:latin typeface="Kruti Dev 010" pitchFamily="2" charset="0"/>
              </a:rPr>
              <a:t> dh </a:t>
            </a:r>
            <a:r>
              <a:rPr lang="en-IN" sz="2800" dirty="0" err="1" smtClean="0">
                <a:latin typeface="Kruti Dev 010" pitchFamily="2" charset="0"/>
              </a:rPr>
              <a:t>x;h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lfoZl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ds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fy</a:t>
            </a:r>
            <a:r>
              <a:rPr lang="en-IN" sz="2800" dirty="0" smtClean="0">
                <a:latin typeface="Kruti Dev 010" pitchFamily="2" charset="0"/>
              </a:rPr>
              <a:t>, </a:t>
            </a:r>
            <a:r>
              <a:rPr lang="en-IN" sz="2800" dirty="0" err="1" smtClean="0">
                <a:latin typeface="Kruti Dev 010" pitchFamily="2" charset="0"/>
              </a:rPr>
              <a:t>vkosnu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djus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gsrq</a:t>
            </a:r>
            <a:r>
              <a:rPr lang="en-IN" sz="2800" dirty="0" smtClean="0">
                <a:latin typeface="Kruti Dev 010" pitchFamily="2" charset="0"/>
              </a:rPr>
              <a:t> ;</a:t>
            </a:r>
            <a:r>
              <a:rPr lang="en-IN" sz="2800" dirty="0" err="1" smtClean="0">
                <a:latin typeface="Kruti Dev 010" pitchFamily="2" charset="0"/>
              </a:rPr>
              <a:t>FkkfLFkfr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fodYi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miyC</a:t>
            </a:r>
            <a:r>
              <a:rPr lang="en-IN" sz="2800" dirty="0" smtClean="0">
                <a:latin typeface="Kruti Dev 010" pitchFamily="2" charset="0"/>
              </a:rPr>
              <a:t>/k </a:t>
            </a:r>
            <a:r>
              <a:rPr lang="en-IN" sz="2800" dirty="0" err="1" smtClean="0">
                <a:latin typeface="Kruti Dev 010" pitchFamily="2" charset="0"/>
              </a:rPr>
              <a:t>gksxk</a:t>
            </a:r>
            <a:r>
              <a:rPr lang="en-IN" sz="2800" dirty="0" smtClean="0">
                <a:latin typeface="Kruti Dev 010" pitchFamily="2" charset="0"/>
              </a:rPr>
              <a:t> &amp;</a:t>
            </a:r>
            <a:endParaRPr lang="en-US" sz="2800" dirty="0">
              <a:latin typeface="Kruti Dev 010" pitchFamily="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676400"/>
            <a:ext cx="7924800" cy="45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038600" y="6324600"/>
            <a:ext cx="72167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(Fig-20)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49362"/>
          </a:xfrm>
        </p:spPr>
        <p:txBody>
          <a:bodyPr>
            <a:noAutofit/>
          </a:bodyPr>
          <a:lstStyle/>
          <a:p>
            <a:pPr lvl="0"/>
            <a:r>
              <a:rPr lang="en-IN" sz="2800" dirty="0" err="1" smtClean="0">
                <a:latin typeface="Kruti Dev 010" pitchFamily="2" charset="0"/>
              </a:rPr>
              <a:t>vkosnu</a:t>
            </a:r>
            <a:r>
              <a:rPr lang="en-IN" sz="2800" dirty="0" smtClean="0">
                <a:latin typeface="Kruti Dev 010" pitchFamily="2" charset="0"/>
              </a:rPr>
              <a:t> ds </a:t>
            </a:r>
            <a:r>
              <a:rPr lang="en-IN" sz="2800" dirty="0" err="1" smtClean="0">
                <a:latin typeface="Kruti Dev 010" pitchFamily="2" charset="0"/>
              </a:rPr>
              <a:t>fyad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ij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fDyd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djus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fuEu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vkosnu&amp;QkeZ</a:t>
            </a:r>
            <a:r>
              <a:rPr lang="en-IN" sz="2800" dirty="0" smtClean="0">
                <a:latin typeface="Kruti Dev 010" pitchFamily="2" charset="0"/>
              </a:rPr>
              <a:t> [</a:t>
            </a:r>
            <a:r>
              <a:rPr lang="en-IN" sz="2800" dirty="0" err="1" smtClean="0">
                <a:latin typeface="Kruti Dev 010" pitchFamily="2" charset="0"/>
              </a:rPr>
              <a:t>kqydj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vk;sxk</a:t>
            </a:r>
            <a:r>
              <a:rPr lang="en-IN" sz="2800" dirty="0" smtClean="0">
                <a:latin typeface="Kruti Dev 010" pitchFamily="2" charset="0"/>
              </a:rPr>
              <a:t>] </a:t>
            </a:r>
            <a:r>
              <a:rPr lang="en-IN" sz="2800" dirty="0" err="1" smtClean="0">
                <a:latin typeface="Kruti Dev 010" pitchFamily="2" charset="0"/>
              </a:rPr>
              <a:t>ftlesa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vkosnd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dks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visf</a:t>
            </a:r>
            <a:r>
              <a:rPr lang="en-IN" sz="2800" dirty="0" smtClean="0">
                <a:latin typeface="Kruti Dev 010" pitchFamily="2" charset="0"/>
              </a:rPr>
              <a:t>{</a:t>
            </a:r>
            <a:r>
              <a:rPr lang="en-IN" sz="2800" dirty="0" err="1" smtClean="0">
                <a:latin typeface="Kruti Dev 010" pitchFamily="2" charset="0"/>
              </a:rPr>
              <a:t>kr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lwpukvksa</a:t>
            </a:r>
            <a:r>
              <a:rPr lang="en-IN" sz="2800" dirty="0" smtClean="0">
                <a:latin typeface="Kruti Dev 010" pitchFamily="2" charset="0"/>
              </a:rPr>
              <a:t> ,</a:t>
            </a:r>
            <a:r>
              <a:rPr lang="en-IN" sz="2800" dirty="0" err="1" smtClean="0">
                <a:latin typeface="Kruti Dev 010" pitchFamily="2" charset="0"/>
              </a:rPr>
              <a:t>oa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1800" dirty="0" smtClean="0">
                <a:latin typeface="Arial" pitchFamily="34" charset="0"/>
                <a:cs typeface="Arial" pitchFamily="34" charset="0"/>
              </a:rPr>
              <a:t>Captcha </a:t>
            </a:r>
            <a:r>
              <a:rPr lang="en-IN" sz="2800" dirty="0" err="1" smtClean="0">
                <a:latin typeface="Kruti Dev 010" pitchFamily="2" charset="0"/>
              </a:rPr>
              <a:t>dks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Hkjuk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gksxk</a:t>
            </a:r>
            <a:endParaRPr lang="en-US" sz="2800" dirty="0">
              <a:latin typeface="Kruti Dev 010" pitchFamily="2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267200" y="6172200"/>
            <a:ext cx="72167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(Fig-21)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524000"/>
            <a:ext cx="8174182" cy="4495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79438"/>
            <a:ext cx="8229600" cy="1096962"/>
          </a:xfrm>
        </p:spPr>
        <p:txBody>
          <a:bodyPr>
            <a:noAutofit/>
          </a:bodyPr>
          <a:lstStyle/>
          <a:p>
            <a:r>
              <a:rPr lang="en-IN" sz="2800" dirty="0" err="1" smtClean="0">
                <a:latin typeface="Kruti Dev 010" pitchFamily="2" charset="0"/>
              </a:rPr>
              <a:t>eYVhIysDl@flusek</a:t>
            </a:r>
            <a:r>
              <a:rPr lang="en-IN" sz="2800" dirty="0" smtClean="0">
                <a:latin typeface="Kruti Dev 010" pitchFamily="2" charset="0"/>
              </a:rPr>
              <a:t> dh </a:t>
            </a:r>
            <a:r>
              <a:rPr lang="en-IN" sz="2800" dirty="0" err="1" smtClean="0">
                <a:latin typeface="Kruti Dev 010" pitchFamily="2" charset="0"/>
              </a:rPr>
              <a:t>fLFkfr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esa</a:t>
            </a:r>
            <a:r>
              <a:rPr lang="en-IN" sz="2800" dirty="0" smtClean="0">
                <a:latin typeface="Kruti Dev 010" pitchFamily="2" charset="0"/>
              </a:rPr>
              <a:t>] </a:t>
            </a:r>
            <a:r>
              <a:rPr lang="en-IN" sz="2800" dirty="0" err="1" smtClean="0">
                <a:latin typeface="Kruti Dev 010" pitchFamily="2" charset="0"/>
              </a:rPr>
              <a:t>iwoZ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QkeZ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dks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lqjf</a:t>
            </a:r>
            <a:r>
              <a:rPr lang="en-IN" sz="2800" dirty="0" smtClean="0">
                <a:latin typeface="Kruti Dev 010" pitchFamily="2" charset="0"/>
              </a:rPr>
              <a:t>{</a:t>
            </a:r>
            <a:r>
              <a:rPr lang="en-IN" sz="2800" dirty="0" err="1" smtClean="0">
                <a:latin typeface="Kruti Dev 010" pitchFamily="2" charset="0"/>
              </a:rPr>
              <a:t>kr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djus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ds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i'pkr</a:t>
            </a:r>
            <a:r>
              <a:rPr lang="en-IN" sz="2800" dirty="0" smtClean="0">
                <a:latin typeface="Kruti Dev 010" pitchFamily="2" charset="0"/>
              </a:rPr>
              <a:t>] </a:t>
            </a:r>
            <a:r>
              <a:rPr lang="en-IN" sz="2800" dirty="0" err="1" smtClean="0">
                <a:latin typeface="Kruti Dev 010" pitchFamily="2" charset="0"/>
              </a:rPr>
              <a:t>fuEu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QkeZ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esa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vius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Nfox`g@vkMhVksfj;e</a:t>
            </a:r>
            <a:r>
              <a:rPr lang="en-IN" sz="2800" dirty="0" smtClean="0">
                <a:latin typeface="Kruti Dev 010" pitchFamily="2" charset="0"/>
              </a:rPr>
              <a:t> dh </a:t>
            </a:r>
            <a:r>
              <a:rPr lang="en-IN" sz="2800" dirty="0" err="1" smtClean="0">
                <a:latin typeface="Kruti Dev 010" pitchFamily="2" charset="0"/>
              </a:rPr>
              <a:t>izksQkby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dks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viMsV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djus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dk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fuEu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QkeZ</a:t>
            </a:r>
            <a:r>
              <a:rPr lang="en-IN" sz="2800" dirty="0" smtClean="0">
                <a:latin typeface="Kruti Dev 010" pitchFamily="2" charset="0"/>
              </a:rPr>
              <a:t> [</a:t>
            </a:r>
            <a:r>
              <a:rPr lang="en-IN" sz="2800" dirty="0" err="1" smtClean="0">
                <a:latin typeface="Kruti Dev 010" pitchFamily="2" charset="0"/>
              </a:rPr>
              <a:t>kqydj</a:t>
            </a:r>
            <a:r>
              <a:rPr lang="en-IN" sz="2800" dirty="0" smtClean="0">
                <a:latin typeface="Kruti Dev 010" pitchFamily="2" charset="0"/>
              </a:rPr>
              <a:t> </a:t>
            </a:r>
            <a:r>
              <a:rPr lang="en-IN" sz="2800" dirty="0" err="1" smtClean="0">
                <a:latin typeface="Kruti Dev 010" pitchFamily="2" charset="0"/>
              </a:rPr>
              <a:t>vk;sxk</a:t>
            </a:r>
            <a:endParaRPr lang="en-US" sz="2800" dirty="0">
              <a:latin typeface="Kruti Dev 010" pitchFamily="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905000"/>
            <a:ext cx="7772400" cy="3962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114800" y="6172200"/>
            <a:ext cx="72167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(Fig-22)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lvl="0"/>
            <a:r>
              <a:rPr lang="en-IN" sz="3200" dirty="0" err="1" smtClean="0">
                <a:latin typeface="Kruti Dev 010" pitchFamily="2" charset="0"/>
              </a:rPr>
              <a:t>vkosnd</a:t>
            </a:r>
            <a:r>
              <a:rPr lang="en-IN" sz="3200" dirty="0" smtClean="0">
                <a:latin typeface="Kruti Dev 010" pitchFamily="2" charset="0"/>
              </a:rPr>
              <a:t> </a:t>
            </a:r>
            <a:r>
              <a:rPr lang="en-IN" sz="3200" dirty="0" err="1" smtClean="0">
                <a:latin typeface="Kruti Dev 010" pitchFamily="2" charset="0"/>
              </a:rPr>
              <a:t>dks</a:t>
            </a:r>
            <a:r>
              <a:rPr lang="en-IN" sz="3200" dirty="0" smtClean="0">
                <a:latin typeface="Kruti Dev 010" pitchFamily="2" charset="0"/>
              </a:rPr>
              <a:t> </a:t>
            </a:r>
            <a:r>
              <a:rPr lang="en-IN" sz="3200" dirty="0" err="1" smtClean="0">
                <a:latin typeface="Kruti Dev 010" pitchFamily="2" charset="0"/>
              </a:rPr>
              <a:t>viuh</a:t>
            </a:r>
            <a:r>
              <a:rPr lang="en-IN" sz="3200" dirty="0" smtClean="0">
                <a:latin typeface="Kruti Dev 010" pitchFamily="2" charset="0"/>
              </a:rPr>
              <a:t> </a:t>
            </a:r>
            <a:r>
              <a:rPr lang="en-IN" sz="3200" dirty="0" err="1" smtClean="0">
                <a:latin typeface="Kruti Dev 010" pitchFamily="2" charset="0"/>
              </a:rPr>
              <a:t>lfoZl</a:t>
            </a:r>
            <a:r>
              <a:rPr lang="en-IN" sz="3200" dirty="0" smtClean="0">
                <a:latin typeface="Kruti Dev 010" pitchFamily="2" charset="0"/>
              </a:rPr>
              <a:t> </a:t>
            </a:r>
            <a:r>
              <a:rPr lang="en-IN" sz="3200" dirty="0" err="1" smtClean="0">
                <a:latin typeface="Kruti Dev 010" pitchFamily="2" charset="0"/>
              </a:rPr>
              <a:t>ls</a:t>
            </a:r>
            <a:r>
              <a:rPr lang="en-IN" sz="3200" dirty="0" smtClean="0">
                <a:latin typeface="Kruti Dev 010" pitchFamily="2" charset="0"/>
              </a:rPr>
              <a:t> </a:t>
            </a:r>
            <a:r>
              <a:rPr lang="en-IN" sz="3200" dirty="0" err="1" smtClean="0">
                <a:latin typeface="Kruti Dev 010" pitchFamily="2" charset="0"/>
              </a:rPr>
              <a:t>lEcfU</a:t>
            </a:r>
            <a:r>
              <a:rPr lang="en-IN" sz="3200" dirty="0" smtClean="0">
                <a:latin typeface="Kruti Dev 010" pitchFamily="2" charset="0"/>
              </a:rPr>
              <a:t>/</a:t>
            </a:r>
            <a:r>
              <a:rPr lang="en-IN" sz="3200" dirty="0" err="1" smtClean="0">
                <a:latin typeface="Kruti Dev 010" pitchFamily="2" charset="0"/>
              </a:rPr>
              <a:t>kr</a:t>
            </a:r>
            <a:r>
              <a:rPr lang="en-IN" sz="3200" dirty="0" smtClean="0">
                <a:latin typeface="Kruti Dev 010" pitchFamily="2" charset="0"/>
              </a:rPr>
              <a:t> </a:t>
            </a:r>
            <a:r>
              <a:rPr lang="en-IN" sz="3200" dirty="0" err="1" smtClean="0">
                <a:latin typeface="Kruti Dev 010" pitchFamily="2" charset="0"/>
              </a:rPr>
              <a:t>visf</a:t>
            </a:r>
            <a:r>
              <a:rPr lang="en-IN" sz="3200" dirty="0" smtClean="0">
                <a:latin typeface="Kruti Dev 010" pitchFamily="2" charset="0"/>
              </a:rPr>
              <a:t>{</a:t>
            </a:r>
            <a:r>
              <a:rPr lang="en-IN" sz="3200" dirty="0" err="1" smtClean="0">
                <a:latin typeface="Kruti Dev 010" pitchFamily="2" charset="0"/>
              </a:rPr>
              <a:t>kr</a:t>
            </a:r>
            <a:r>
              <a:rPr lang="en-IN" sz="3200" dirty="0" smtClean="0">
                <a:latin typeface="Kruti Dev 010" pitchFamily="2" charset="0"/>
              </a:rPr>
              <a:t> </a:t>
            </a:r>
            <a:r>
              <a:rPr lang="en-IN" sz="3200" dirty="0" err="1" smtClean="0">
                <a:latin typeface="Kruti Dev 010" pitchFamily="2" charset="0"/>
              </a:rPr>
              <a:t>vfHkys</a:t>
            </a:r>
            <a:r>
              <a:rPr lang="en-IN" sz="3200" dirty="0" smtClean="0">
                <a:latin typeface="Kruti Dev 010" pitchFamily="2" charset="0"/>
              </a:rPr>
              <a:t>[</a:t>
            </a:r>
            <a:r>
              <a:rPr lang="en-IN" sz="3200" dirty="0" err="1" smtClean="0">
                <a:latin typeface="Kruti Dev 010" pitchFamily="2" charset="0"/>
              </a:rPr>
              <a:t>kksa</a:t>
            </a:r>
            <a:r>
              <a:rPr lang="en-IN" sz="3200" dirty="0" smtClean="0">
                <a:latin typeface="Kruti Dev 010" pitchFamily="2" charset="0"/>
              </a:rPr>
              <a:t> </a:t>
            </a:r>
            <a:r>
              <a:rPr lang="en-IN" sz="3200" dirty="0" err="1" smtClean="0">
                <a:latin typeface="Kruti Dev 010" pitchFamily="2" charset="0"/>
              </a:rPr>
              <a:t>dks</a:t>
            </a:r>
            <a:r>
              <a:rPr lang="en-IN" sz="3200" dirty="0" smtClean="0">
                <a:latin typeface="Kruti Dev 010" pitchFamily="2" charset="0"/>
              </a:rPr>
              <a:t> </a:t>
            </a:r>
            <a:r>
              <a:rPr lang="en-IN" sz="3200" dirty="0" err="1" smtClean="0">
                <a:latin typeface="Kruti Dev 010" pitchFamily="2" charset="0"/>
              </a:rPr>
              <a:t>viyksM</a:t>
            </a:r>
            <a:r>
              <a:rPr lang="en-IN" sz="3200" dirty="0" smtClean="0">
                <a:latin typeface="Kruti Dev 010" pitchFamily="2" charset="0"/>
              </a:rPr>
              <a:t> </a:t>
            </a:r>
            <a:r>
              <a:rPr lang="en-IN" sz="3200" dirty="0" err="1" smtClean="0">
                <a:latin typeface="Kruti Dev 010" pitchFamily="2" charset="0"/>
              </a:rPr>
              <a:t>djuk</a:t>
            </a:r>
            <a:r>
              <a:rPr lang="en-IN" sz="3200" dirty="0" smtClean="0">
                <a:latin typeface="Kruti Dev 010" pitchFamily="2" charset="0"/>
              </a:rPr>
              <a:t> </a:t>
            </a:r>
            <a:r>
              <a:rPr lang="en-IN" sz="3200" dirty="0" err="1" smtClean="0">
                <a:latin typeface="Kruti Dev 010" pitchFamily="2" charset="0"/>
              </a:rPr>
              <a:t>gksxkA</a:t>
            </a:r>
            <a:endParaRPr lang="en-US" sz="3200" dirty="0">
              <a:latin typeface="Kruti Dev 010" pitchFamily="2" charset="0"/>
            </a:endParaRPr>
          </a:p>
        </p:txBody>
      </p:sp>
      <p:pic>
        <p:nvPicPr>
          <p:cNvPr id="4" name="Picture 3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0" y="1524000"/>
            <a:ext cx="7772400" cy="4495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3962400" y="6324600"/>
            <a:ext cx="72167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(Fig-23)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81000" y="274638"/>
            <a:ext cx="8382000" cy="563562"/>
          </a:xfrm>
        </p:spPr>
        <p:txBody>
          <a:bodyPr>
            <a:noAutofit/>
          </a:bodyPr>
          <a:lstStyle/>
          <a:p>
            <a:pPr lvl="0"/>
            <a:r>
              <a:rPr lang="en-IN" sz="2400" dirty="0" err="1" smtClean="0">
                <a:latin typeface="Kruti Dev 010" pitchFamily="2" charset="0"/>
              </a:rPr>
              <a:t>vkosnd</a:t>
            </a:r>
            <a:r>
              <a:rPr lang="en-IN" sz="2400" dirty="0" smtClean="0">
                <a:latin typeface="Kruti Dev 010" pitchFamily="2" charset="0"/>
              </a:rPr>
              <a:t> </a:t>
            </a:r>
            <a:r>
              <a:rPr lang="en-IN" sz="2400" dirty="0" err="1" smtClean="0">
                <a:latin typeface="Kruti Dev 010" pitchFamily="2" charset="0"/>
              </a:rPr>
              <a:t>dks</a:t>
            </a:r>
            <a:r>
              <a:rPr lang="en-IN" sz="2400" dirty="0" smtClean="0">
                <a:latin typeface="Kruti Dev 010" pitchFamily="2" charset="0"/>
              </a:rPr>
              <a:t> </a:t>
            </a:r>
            <a:r>
              <a:rPr lang="en-IN" sz="2400" dirty="0" err="1" smtClean="0">
                <a:latin typeface="Kruti Dev 010" pitchFamily="2" charset="0"/>
              </a:rPr>
              <a:t>Øeokj</a:t>
            </a:r>
            <a:r>
              <a:rPr lang="en-IN" sz="2400" dirty="0" smtClean="0">
                <a:latin typeface="Kruti Dev 010" pitchFamily="2" charset="0"/>
              </a:rPr>
              <a:t> ,</a:t>
            </a:r>
            <a:r>
              <a:rPr lang="en-IN" sz="2400" dirty="0" err="1" smtClean="0">
                <a:latin typeface="Kruti Dev 010" pitchFamily="2" charset="0"/>
              </a:rPr>
              <a:t>d&amp;,d</a:t>
            </a:r>
            <a:r>
              <a:rPr lang="en-IN" sz="2400" dirty="0" smtClean="0">
                <a:latin typeface="Kruti Dev 010" pitchFamily="2" charset="0"/>
              </a:rPr>
              <a:t> </a:t>
            </a:r>
            <a:r>
              <a:rPr lang="en-IN" sz="2400" dirty="0" err="1" smtClean="0">
                <a:latin typeface="Kruti Dev 010" pitchFamily="2" charset="0"/>
              </a:rPr>
              <a:t>djds</a:t>
            </a:r>
            <a:r>
              <a:rPr lang="en-IN" sz="2400" dirty="0" smtClean="0">
                <a:latin typeface="Kruti Dev 010" pitchFamily="2" charset="0"/>
              </a:rPr>
              <a:t> </a:t>
            </a:r>
            <a:r>
              <a:rPr lang="en-IN" sz="2400" dirty="0" err="1" smtClean="0">
                <a:latin typeface="Kruti Dev 010" pitchFamily="2" charset="0"/>
              </a:rPr>
              <a:t>lHkh</a:t>
            </a:r>
            <a:r>
              <a:rPr lang="en-IN" sz="2400" dirty="0" smtClean="0">
                <a:latin typeface="Kruti Dev 010" pitchFamily="2" charset="0"/>
              </a:rPr>
              <a:t> </a:t>
            </a:r>
            <a:r>
              <a:rPr lang="en-IN" sz="2400" dirty="0" err="1" smtClean="0">
                <a:latin typeface="Kruti Dev 010" pitchFamily="2" charset="0"/>
              </a:rPr>
              <a:t>visf</a:t>
            </a:r>
            <a:r>
              <a:rPr lang="en-IN" sz="2400" dirty="0" smtClean="0">
                <a:latin typeface="Kruti Dev 010" pitchFamily="2" charset="0"/>
              </a:rPr>
              <a:t>{</a:t>
            </a:r>
            <a:r>
              <a:rPr lang="en-IN" sz="2400" dirty="0" err="1" smtClean="0">
                <a:latin typeface="Kruti Dev 010" pitchFamily="2" charset="0"/>
              </a:rPr>
              <a:t>kr</a:t>
            </a:r>
            <a:r>
              <a:rPr lang="en-IN" sz="2400" dirty="0" smtClean="0">
                <a:latin typeface="Kruti Dev 010" pitchFamily="2" charset="0"/>
              </a:rPr>
              <a:t> </a:t>
            </a:r>
            <a:r>
              <a:rPr lang="en-IN" sz="2400" dirty="0" err="1" smtClean="0">
                <a:latin typeface="Kruti Dev 010" pitchFamily="2" charset="0"/>
              </a:rPr>
              <a:t>vfHkys</a:t>
            </a:r>
            <a:r>
              <a:rPr lang="en-IN" sz="2400" dirty="0" smtClean="0">
                <a:latin typeface="Kruti Dev 010" pitchFamily="2" charset="0"/>
              </a:rPr>
              <a:t>[</a:t>
            </a:r>
            <a:r>
              <a:rPr lang="en-IN" sz="2400" dirty="0" err="1" smtClean="0">
                <a:latin typeface="Kruti Dev 010" pitchFamily="2" charset="0"/>
              </a:rPr>
              <a:t>kksa</a:t>
            </a:r>
            <a:r>
              <a:rPr lang="en-IN" sz="2400" dirty="0" smtClean="0">
                <a:latin typeface="Kruti Dev 010" pitchFamily="2" charset="0"/>
              </a:rPr>
              <a:t> </a:t>
            </a:r>
            <a:r>
              <a:rPr lang="en-IN" sz="2400" dirty="0" err="1" smtClean="0">
                <a:latin typeface="Kruti Dev 010" pitchFamily="2" charset="0"/>
              </a:rPr>
              <a:t>dks</a:t>
            </a:r>
            <a:r>
              <a:rPr lang="en-IN" sz="2400" dirty="0" smtClean="0">
                <a:latin typeface="Kruti Dev 010" pitchFamily="2" charset="0"/>
              </a:rPr>
              <a:t> </a:t>
            </a:r>
            <a:r>
              <a:rPr lang="en-IN" sz="2400" dirty="0" err="1" smtClean="0">
                <a:latin typeface="Kruti Dev 010" pitchFamily="2" charset="0"/>
              </a:rPr>
              <a:t>viyksM</a:t>
            </a:r>
            <a:r>
              <a:rPr lang="en-IN" sz="2400" dirty="0" smtClean="0">
                <a:latin typeface="Kruti Dev 010" pitchFamily="2" charset="0"/>
              </a:rPr>
              <a:t> </a:t>
            </a:r>
            <a:r>
              <a:rPr lang="en-IN" sz="2400" dirty="0" err="1" smtClean="0">
                <a:latin typeface="Kruti Dev 010" pitchFamily="2" charset="0"/>
              </a:rPr>
              <a:t>djuk</a:t>
            </a:r>
            <a:r>
              <a:rPr lang="en-IN" sz="2400" dirty="0" smtClean="0">
                <a:latin typeface="Kruti Dev 010" pitchFamily="2" charset="0"/>
              </a:rPr>
              <a:t> </a:t>
            </a:r>
            <a:r>
              <a:rPr lang="en-IN" sz="2400" dirty="0" err="1" smtClean="0">
                <a:latin typeface="Kruti Dev 010" pitchFamily="2" charset="0"/>
              </a:rPr>
              <a:t>gksxk</a:t>
            </a:r>
            <a:endParaRPr lang="en-US" sz="2400" dirty="0">
              <a:latin typeface="Kruti Dev 010" pitchFamily="2" charset="0"/>
            </a:endParaRPr>
          </a:p>
        </p:txBody>
      </p:sp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4155128" y="3657600"/>
            <a:ext cx="72167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(Fig-24)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Picture 5"/>
          <p:cNvPicPr/>
          <p:nvPr/>
        </p:nvPicPr>
        <p:blipFill>
          <a:blip r:embed="rId2" cstate="print"/>
          <a:srcRect b="20000"/>
          <a:stretch>
            <a:fillRect/>
          </a:stretch>
        </p:blipFill>
        <p:spPr bwMode="auto">
          <a:xfrm>
            <a:off x="685800" y="914400"/>
            <a:ext cx="7924800" cy="2743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Picture 6"/>
          <p:cNvPicPr/>
          <p:nvPr/>
        </p:nvPicPr>
        <p:blipFill>
          <a:blip r:embed="rId3" cstate="print"/>
          <a:srcRect b="59881"/>
          <a:stretch>
            <a:fillRect/>
          </a:stretch>
        </p:blipFill>
        <p:spPr bwMode="auto">
          <a:xfrm>
            <a:off x="762000" y="4495800"/>
            <a:ext cx="7848600" cy="1752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4191000" y="6248400"/>
            <a:ext cx="72167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(Fig-25)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33400" y="3962400"/>
            <a:ext cx="8229600" cy="5635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IN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lHkh</a:t>
            </a:r>
            <a:r>
              <a:rPr kumimoji="0" lang="en-IN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IN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visf</a:t>
            </a:r>
            <a:r>
              <a:rPr kumimoji="0" lang="en-IN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{</a:t>
            </a:r>
            <a:r>
              <a:rPr kumimoji="0" lang="en-IN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kr</a:t>
            </a:r>
            <a:r>
              <a:rPr kumimoji="0" lang="en-IN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IN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vfHkys</a:t>
            </a:r>
            <a:r>
              <a:rPr kumimoji="0" lang="en-IN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[</a:t>
            </a:r>
            <a:r>
              <a:rPr kumimoji="0" lang="en-IN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kksa</a:t>
            </a:r>
            <a:r>
              <a:rPr kumimoji="0" lang="en-IN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IN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ds</a:t>
            </a:r>
            <a:r>
              <a:rPr kumimoji="0" lang="en-IN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IN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lQyrkiwoZd</a:t>
            </a:r>
            <a:r>
              <a:rPr kumimoji="0" lang="en-IN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IN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viyksM</a:t>
            </a:r>
            <a:r>
              <a:rPr kumimoji="0" lang="en-IN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lang="en-IN" sz="2000" dirty="0" err="1" smtClean="0">
                <a:latin typeface="Kruti Dev 010" pitchFamily="2" charset="0"/>
                <a:ea typeface="+mj-ea"/>
                <a:cs typeface="+mj-cs"/>
              </a:rPr>
              <a:t>gksus</a:t>
            </a:r>
            <a:r>
              <a:rPr lang="en-IN" sz="2000" dirty="0" smtClean="0">
                <a:latin typeface="Kruti Dev 010" pitchFamily="2" charset="0"/>
                <a:ea typeface="+mj-ea"/>
                <a:cs typeface="+mj-cs"/>
              </a:rPr>
              <a:t> </a:t>
            </a:r>
            <a:r>
              <a:rPr lang="en-IN" sz="2000" dirty="0" err="1" smtClean="0">
                <a:latin typeface="Kruti Dev 010" pitchFamily="2" charset="0"/>
                <a:ea typeface="+mj-ea"/>
                <a:cs typeface="+mj-cs"/>
              </a:rPr>
              <a:t>ij</a:t>
            </a:r>
            <a:r>
              <a:rPr lang="en-IN" sz="2000" dirty="0" smtClean="0"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IN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vkosnu</a:t>
            </a:r>
            <a:r>
              <a:rPr kumimoji="0" lang="en-IN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IN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iw.kZ</a:t>
            </a:r>
            <a:r>
              <a:rPr kumimoji="0" lang="en-IN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IN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gks</a:t>
            </a:r>
            <a:r>
              <a:rPr kumimoji="0" lang="en-IN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 </a:t>
            </a:r>
            <a:r>
              <a:rPr kumimoji="0" lang="en-IN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Kruti Dev 010" pitchFamily="2" charset="0"/>
                <a:ea typeface="+mj-ea"/>
                <a:cs typeface="+mj-cs"/>
              </a:rPr>
              <a:t>tk;sxk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Kruti Dev 010" pitchFamily="2" charset="0"/>
              <a:ea typeface="+mj-ea"/>
              <a:cs typeface="+mj-cs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533400"/>
            <a:ext cx="8229600" cy="5943600"/>
          </a:xfrm>
        </p:spPr>
        <p:txBody>
          <a:bodyPr>
            <a:noAutofit/>
          </a:bodyPr>
          <a:lstStyle/>
          <a:p>
            <a:pPr algn="just"/>
            <a:r>
              <a:rPr lang="en-IN" sz="2300" dirty="0" err="1" smtClean="0">
                <a:latin typeface="Kruti Dev 010" pitchFamily="2" charset="0"/>
              </a:rPr>
              <a:t>vkosnu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izfØ;k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iw.kZ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gksus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ij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foHkkxh</a:t>
            </a:r>
            <a:r>
              <a:rPr lang="en-IN" sz="2300" dirty="0" smtClean="0">
                <a:latin typeface="Kruti Dev 010" pitchFamily="2" charset="0"/>
              </a:rPr>
              <a:t>; </a:t>
            </a:r>
            <a:r>
              <a:rPr lang="en-IN" sz="2300" dirty="0" err="1" smtClean="0">
                <a:latin typeface="Kruti Dev 010" pitchFamily="2" charset="0"/>
              </a:rPr>
              <a:t>vf</a:t>
            </a:r>
            <a:r>
              <a:rPr lang="en-IN" sz="2300" dirty="0" smtClean="0">
                <a:latin typeface="Kruti Dev 010" pitchFamily="2" charset="0"/>
              </a:rPr>
              <a:t>/</a:t>
            </a:r>
            <a:r>
              <a:rPr lang="en-IN" sz="2300" dirty="0" err="1" smtClean="0">
                <a:latin typeface="Kruti Dev 010" pitchFamily="2" charset="0"/>
              </a:rPr>
              <a:t>kdkjh</a:t>
            </a:r>
            <a:r>
              <a:rPr lang="en-IN" sz="2300" dirty="0" smtClean="0">
                <a:latin typeface="Kruti Dev 010" pitchFamily="2" charset="0"/>
              </a:rPr>
              <a:t> }</a:t>
            </a:r>
            <a:r>
              <a:rPr lang="en-IN" sz="2300" dirty="0" err="1" smtClean="0">
                <a:latin typeface="Kruti Dev 010" pitchFamily="2" charset="0"/>
              </a:rPr>
              <a:t>kjk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vkuykbu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vkosnu</a:t>
            </a:r>
            <a:r>
              <a:rPr lang="en-IN" sz="2300" dirty="0" smtClean="0">
                <a:latin typeface="Kruti Dev 010" pitchFamily="2" charset="0"/>
              </a:rPr>
              <a:t> ,</a:t>
            </a:r>
            <a:r>
              <a:rPr lang="en-IN" sz="2300" dirty="0" err="1" smtClean="0">
                <a:latin typeface="Kruti Dev 010" pitchFamily="2" charset="0"/>
              </a:rPr>
              <a:t>oa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mlls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lEcfU</a:t>
            </a:r>
            <a:r>
              <a:rPr lang="en-IN" sz="2300" dirty="0" smtClean="0">
                <a:latin typeface="Kruti Dev 010" pitchFamily="2" charset="0"/>
              </a:rPr>
              <a:t>/</a:t>
            </a:r>
            <a:r>
              <a:rPr lang="en-IN" sz="2300" dirty="0" err="1" smtClean="0">
                <a:latin typeface="Kruti Dev 010" pitchFamily="2" charset="0"/>
              </a:rPr>
              <a:t>kr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viyksM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fd;s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x;s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vfHkys</a:t>
            </a:r>
            <a:r>
              <a:rPr lang="en-IN" sz="2300" dirty="0" smtClean="0">
                <a:latin typeface="Kruti Dev 010" pitchFamily="2" charset="0"/>
              </a:rPr>
              <a:t>[</a:t>
            </a:r>
            <a:r>
              <a:rPr lang="en-IN" sz="2300" dirty="0" err="1" smtClean="0">
                <a:latin typeface="Kruti Dev 010" pitchFamily="2" charset="0"/>
              </a:rPr>
              <a:t>kksa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dk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ijh</a:t>
            </a:r>
            <a:r>
              <a:rPr lang="en-IN" sz="2300" dirty="0" smtClean="0">
                <a:latin typeface="Kruti Dev 010" pitchFamily="2" charset="0"/>
              </a:rPr>
              <a:t>{</a:t>
            </a:r>
            <a:r>
              <a:rPr lang="en-IN" sz="2300" dirty="0" err="1" smtClean="0">
                <a:latin typeface="Kruti Dev 010" pitchFamily="2" charset="0"/>
              </a:rPr>
              <a:t>k.k@lR;kiu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fd;k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tk;sxkA</a:t>
            </a:r>
            <a:endParaRPr lang="en-IN" sz="2300" dirty="0" smtClean="0">
              <a:latin typeface="Kruti Dev 010" pitchFamily="2" charset="0"/>
            </a:endParaRPr>
          </a:p>
          <a:p>
            <a:pPr algn="just"/>
            <a:r>
              <a:rPr lang="en-IN" sz="2300" dirty="0" smtClean="0">
                <a:latin typeface="Kruti Dev 010" pitchFamily="2" charset="0"/>
              </a:rPr>
              <a:t>;fn </a:t>
            </a:r>
            <a:r>
              <a:rPr lang="en-IN" sz="2300" dirty="0" err="1" smtClean="0">
                <a:latin typeface="Kruti Dev 010" pitchFamily="2" charset="0"/>
              </a:rPr>
              <a:t>fdlh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vfHkys</a:t>
            </a:r>
            <a:r>
              <a:rPr lang="en-IN" sz="2300" dirty="0" smtClean="0">
                <a:latin typeface="Kruti Dev 010" pitchFamily="2" charset="0"/>
              </a:rPr>
              <a:t>[</a:t>
            </a:r>
            <a:r>
              <a:rPr lang="en-IN" sz="2300" dirty="0" err="1" smtClean="0">
                <a:latin typeface="Kruti Dev 010" pitchFamily="2" charset="0"/>
              </a:rPr>
              <a:t>k@lwpuk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ij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dksbZ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i`PNk@vkifRr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gksrh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gS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rks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mDr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vfHkys</a:t>
            </a:r>
            <a:r>
              <a:rPr lang="en-IN" sz="2300" dirty="0" smtClean="0">
                <a:latin typeface="Kruti Dev 010" pitchFamily="2" charset="0"/>
              </a:rPr>
              <a:t>[k </a:t>
            </a:r>
            <a:r>
              <a:rPr lang="en-IN" sz="2300" dirty="0" err="1" smtClean="0">
                <a:latin typeface="Kruti Dev 010" pitchFamily="2" charset="0"/>
              </a:rPr>
              <a:t>ij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vkifRr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ntZ</a:t>
            </a:r>
            <a:r>
              <a:rPr lang="en-IN" sz="2300" dirty="0" smtClean="0">
                <a:latin typeface="Kruti Dev 010" pitchFamily="2" charset="0"/>
              </a:rPr>
              <a:t> dh </a:t>
            </a:r>
            <a:r>
              <a:rPr lang="en-IN" sz="2300" dirty="0" err="1" smtClean="0">
                <a:latin typeface="Kruti Dev 010" pitchFamily="2" charset="0"/>
              </a:rPr>
              <a:t>tk;sxhA</a:t>
            </a:r>
            <a:r>
              <a:rPr lang="en-IN" sz="2300" dirty="0" smtClean="0">
                <a:latin typeface="Kruti Dev 010" pitchFamily="2" charset="0"/>
              </a:rPr>
              <a:t> ,</a:t>
            </a:r>
            <a:r>
              <a:rPr lang="en-IN" sz="2300" dirty="0" err="1" smtClean="0">
                <a:latin typeface="Kruti Dev 010" pitchFamily="2" charset="0"/>
              </a:rPr>
              <a:t>slh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n'kk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esa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vkosnd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dks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mDr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vkifRr;ksa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dk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fujkdj.k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iwoZ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esa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crk;h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x;h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izfØ;k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ds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vuqlkj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gh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visf</a:t>
            </a:r>
            <a:r>
              <a:rPr lang="en-IN" sz="2300" dirty="0" smtClean="0">
                <a:latin typeface="Kruti Dev 010" pitchFamily="2" charset="0"/>
              </a:rPr>
              <a:t>{</a:t>
            </a:r>
            <a:r>
              <a:rPr lang="en-IN" sz="2300" dirty="0" err="1" smtClean="0">
                <a:latin typeface="Kruti Dev 010" pitchFamily="2" charset="0"/>
              </a:rPr>
              <a:t>kr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vfHkys</a:t>
            </a:r>
            <a:r>
              <a:rPr lang="en-IN" sz="2300" dirty="0" smtClean="0">
                <a:latin typeface="Kruti Dev 010" pitchFamily="2" charset="0"/>
              </a:rPr>
              <a:t>[</a:t>
            </a:r>
            <a:r>
              <a:rPr lang="en-IN" sz="2300" dirty="0" err="1" smtClean="0">
                <a:latin typeface="Kruti Dev 010" pitchFamily="2" charset="0"/>
              </a:rPr>
              <a:t>kksa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dks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iqu</a:t>
            </a:r>
            <a:r>
              <a:rPr lang="en-IN" sz="2300" dirty="0" smtClean="0">
                <a:latin typeface="Kruti Dev 010" pitchFamily="2" charset="0"/>
              </a:rPr>
              <a:t>% </a:t>
            </a:r>
            <a:r>
              <a:rPr lang="en-IN" sz="2300" dirty="0" err="1" smtClean="0">
                <a:latin typeface="Kruti Dev 010" pitchFamily="2" charset="0"/>
              </a:rPr>
              <a:t>viyksM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djuk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gksxkA</a:t>
            </a:r>
            <a:endParaRPr lang="en-IN" sz="2300" dirty="0" smtClean="0">
              <a:latin typeface="Kruti Dev 010" pitchFamily="2" charset="0"/>
            </a:endParaRPr>
          </a:p>
          <a:p>
            <a:pPr algn="just"/>
            <a:r>
              <a:rPr lang="en-IN" sz="2300" dirty="0" err="1" smtClean="0">
                <a:latin typeface="Kruti Dev 010" pitchFamily="2" charset="0"/>
              </a:rPr>
              <a:t>vkosnd</a:t>
            </a:r>
            <a:r>
              <a:rPr lang="en-IN" sz="2300" dirty="0" smtClean="0">
                <a:latin typeface="Kruti Dev 010" pitchFamily="2" charset="0"/>
              </a:rPr>
              <a:t> }</a:t>
            </a:r>
            <a:r>
              <a:rPr lang="en-IN" sz="2300" dirty="0" err="1" smtClean="0">
                <a:latin typeface="Kruti Dev 010" pitchFamily="2" charset="0"/>
              </a:rPr>
              <a:t>kjk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vkifRr</a:t>
            </a:r>
            <a:r>
              <a:rPr lang="en-IN" sz="2300" dirty="0" smtClean="0">
                <a:latin typeface="Kruti Dev 010" pitchFamily="2" charset="0"/>
              </a:rPr>
              <a:t> ds </a:t>
            </a:r>
            <a:r>
              <a:rPr lang="en-IN" sz="2300" dirty="0" err="1" smtClean="0">
                <a:latin typeface="Kruti Dev 010" pitchFamily="2" charset="0"/>
              </a:rPr>
              <a:t>fujkdj.k</a:t>
            </a:r>
            <a:r>
              <a:rPr lang="en-IN" sz="2300" dirty="0" smtClean="0">
                <a:latin typeface="Kruti Dev 010" pitchFamily="2" charset="0"/>
              </a:rPr>
              <a:t> ds </a:t>
            </a:r>
            <a:r>
              <a:rPr lang="en-IN" sz="2300" dirty="0" err="1" smtClean="0">
                <a:latin typeface="Kruti Dev 010" pitchFamily="2" charset="0"/>
              </a:rPr>
              <a:t>i'pkr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foHkkxh</a:t>
            </a:r>
            <a:r>
              <a:rPr lang="en-IN" sz="2300" dirty="0" smtClean="0">
                <a:latin typeface="Kruti Dev 010" pitchFamily="2" charset="0"/>
              </a:rPr>
              <a:t>; </a:t>
            </a:r>
            <a:r>
              <a:rPr lang="en-IN" sz="2300" dirty="0" err="1" smtClean="0">
                <a:latin typeface="Kruti Dev 010" pitchFamily="2" charset="0"/>
              </a:rPr>
              <a:t>vf</a:t>
            </a:r>
            <a:r>
              <a:rPr lang="en-IN" sz="2300" dirty="0" smtClean="0">
                <a:latin typeface="Kruti Dev 010" pitchFamily="2" charset="0"/>
              </a:rPr>
              <a:t>/</a:t>
            </a:r>
            <a:r>
              <a:rPr lang="en-IN" sz="2300" dirty="0" err="1" smtClean="0">
                <a:latin typeface="Kruti Dev 010" pitchFamily="2" charset="0"/>
              </a:rPr>
              <a:t>kdkjh</a:t>
            </a:r>
            <a:r>
              <a:rPr lang="en-IN" sz="2300" dirty="0" smtClean="0">
                <a:latin typeface="Kruti Dev 010" pitchFamily="2" charset="0"/>
              </a:rPr>
              <a:t> }</a:t>
            </a:r>
            <a:r>
              <a:rPr lang="en-IN" sz="2300" dirty="0" err="1" smtClean="0">
                <a:latin typeface="Kruti Dev 010" pitchFamily="2" charset="0"/>
              </a:rPr>
              <a:t>kjk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iqu</a:t>
            </a:r>
            <a:r>
              <a:rPr lang="en-IN" sz="2300" dirty="0" smtClean="0">
                <a:latin typeface="Kruti Dev 010" pitchFamily="2" charset="0"/>
              </a:rPr>
              <a:t>% </a:t>
            </a:r>
            <a:r>
              <a:rPr lang="en-IN" sz="2300" dirty="0" err="1" smtClean="0">
                <a:latin typeface="Kruti Dev 010" pitchFamily="2" charset="0"/>
              </a:rPr>
              <a:t>vfHkys</a:t>
            </a:r>
            <a:r>
              <a:rPr lang="en-IN" sz="2300" dirty="0" smtClean="0">
                <a:latin typeface="Kruti Dev 010" pitchFamily="2" charset="0"/>
              </a:rPr>
              <a:t>[</a:t>
            </a:r>
            <a:r>
              <a:rPr lang="en-IN" sz="2300" dirty="0" err="1" smtClean="0">
                <a:latin typeface="Kruti Dev 010" pitchFamily="2" charset="0"/>
              </a:rPr>
              <a:t>kksa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dk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ijh</a:t>
            </a:r>
            <a:r>
              <a:rPr lang="en-IN" sz="2300" dirty="0" smtClean="0">
                <a:latin typeface="Kruti Dev 010" pitchFamily="2" charset="0"/>
              </a:rPr>
              <a:t>{</a:t>
            </a:r>
            <a:r>
              <a:rPr lang="en-IN" sz="2300" dirty="0" err="1" smtClean="0">
                <a:latin typeface="Kruti Dev 010" pitchFamily="2" charset="0"/>
              </a:rPr>
              <a:t>k.k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dj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mUgsa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ftyk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eftLVsªV</a:t>
            </a:r>
            <a:r>
              <a:rPr lang="en-IN" sz="2300" dirty="0" smtClean="0">
                <a:latin typeface="Kruti Dev 010" pitchFamily="2" charset="0"/>
              </a:rPr>
              <a:t> ds </a:t>
            </a:r>
            <a:r>
              <a:rPr lang="en-IN" sz="2300" dirty="0" err="1" smtClean="0">
                <a:latin typeface="Kruti Dev 010" pitchFamily="2" charset="0"/>
              </a:rPr>
              <a:t>ek</a:t>
            </a:r>
            <a:r>
              <a:rPr lang="en-IN" sz="2300" dirty="0" smtClean="0">
                <a:latin typeface="Kruti Dev 010" pitchFamily="2" charset="0"/>
              </a:rPr>
              <a:t>/;e ls </a:t>
            </a:r>
            <a:r>
              <a:rPr lang="en-IN" sz="2300" dirty="0" err="1" smtClean="0">
                <a:latin typeface="Kruti Dev 010" pitchFamily="2" charset="0"/>
              </a:rPr>
              <a:t>lR;kfir@vLohd`r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fd;k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tk;sxkA</a:t>
            </a:r>
            <a:endParaRPr lang="en-IN" sz="2300" dirty="0" smtClean="0">
              <a:latin typeface="Kruti Dev 010" pitchFamily="2" charset="0"/>
            </a:endParaRPr>
          </a:p>
          <a:p>
            <a:pPr algn="just"/>
            <a:r>
              <a:rPr lang="en-IN" sz="2300" dirty="0" err="1" smtClean="0">
                <a:latin typeface="Kruti Dev 010" pitchFamily="2" charset="0"/>
              </a:rPr>
              <a:t>vfHkys</a:t>
            </a:r>
            <a:r>
              <a:rPr lang="en-IN" sz="2300" dirty="0" smtClean="0">
                <a:latin typeface="Kruti Dev 010" pitchFamily="2" charset="0"/>
              </a:rPr>
              <a:t>[</a:t>
            </a:r>
            <a:r>
              <a:rPr lang="en-IN" sz="2300" dirty="0" err="1" smtClean="0">
                <a:latin typeface="Kruti Dev 010" pitchFamily="2" charset="0"/>
              </a:rPr>
              <a:t>kksa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ds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lR;kfir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gksus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ds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i'pkr</a:t>
            </a:r>
            <a:r>
              <a:rPr lang="en-IN" sz="2300" dirty="0" smtClean="0">
                <a:latin typeface="Kruti Dev 010" pitchFamily="2" charset="0"/>
              </a:rPr>
              <a:t>] </a:t>
            </a:r>
            <a:r>
              <a:rPr lang="en-IN" sz="2300" dirty="0" err="1" smtClean="0">
                <a:latin typeface="Kruti Dev 010" pitchFamily="2" charset="0"/>
              </a:rPr>
              <a:t>tuinh</a:t>
            </a:r>
            <a:r>
              <a:rPr lang="en-IN" sz="2300" dirty="0" smtClean="0">
                <a:latin typeface="Kruti Dev 010" pitchFamily="2" charset="0"/>
              </a:rPr>
              <a:t>; </a:t>
            </a:r>
            <a:r>
              <a:rPr lang="en-IN" sz="2300" dirty="0" err="1" smtClean="0">
                <a:latin typeface="Kruti Dev 010" pitchFamily="2" charset="0"/>
              </a:rPr>
              <a:t>vf</a:t>
            </a:r>
            <a:r>
              <a:rPr lang="en-IN" sz="2300" dirty="0" smtClean="0">
                <a:latin typeface="Kruti Dev 010" pitchFamily="2" charset="0"/>
              </a:rPr>
              <a:t>/</a:t>
            </a:r>
            <a:r>
              <a:rPr lang="en-IN" sz="2300" dirty="0" err="1" smtClean="0">
                <a:latin typeface="Kruti Dev 010" pitchFamily="2" charset="0"/>
              </a:rPr>
              <a:t>kdkjh</a:t>
            </a:r>
            <a:r>
              <a:rPr lang="en-IN" sz="2300" dirty="0" smtClean="0">
                <a:latin typeface="Kruti Dev 010" pitchFamily="2" charset="0"/>
              </a:rPr>
              <a:t> }</a:t>
            </a:r>
            <a:r>
              <a:rPr lang="en-IN" sz="2300" dirty="0" err="1" smtClean="0">
                <a:latin typeface="Kruti Dev 010" pitchFamily="2" charset="0"/>
              </a:rPr>
              <a:t>kjk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visf</a:t>
            </a:r>
            <a:r>
              <a:rPr lang="en-IN" sz="2300" dirty="0" smtClean="0">
                <a:latin typeface="Kruti Dev 010" pitchFamily="2" charset="0"/>
              </a:rPr>
              <a:t>{</a:t>
            </a:r>
            <a:r>
              <a:rPr lang="en-IN" sz="2300" dirty="0" err="1" smtClean="0">
                <a:latin typeface="Kruti Dev 010" pitchFamily="2" charset="0"/>
              </a:rPr>
              <a:t>kr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ykblsal@ijfeV</a:t>
            </a:r>
            <a:r>
              <a:rPr lang="en-IN" sz="2300" dirty="0" smtClean="0">
                <a:latin typeface="Kruti Dev 010" pitchFamily="2" charset="0"/>
              </a:rPr>
              <a:t> '</a:t>
            </a:r>
            <a:r>
              <a:rPr lang="en-IN" sz="2300" dirty="0" err="1" smtClean="0">
                <a:latin typeface="Kruti Dev 010" pitchFamily="2" charset="0"/>
              </a:rPr>
              <a:t>kqYd</a:t>
            </a:r>
            <a:r>
              <a:rPr lang="en-IN" sz="2300" dirty="0" smtClean="0">
                <a:latin typeface="Kruti Dev 010" pitchFamily="2" charset="0"/>
              </a:rPr>
              <a:t> dh </a:t>
            </a:r>
            <a:r>
              <a:rPr lang="en-IN" sz="2300" dirty="0" err="1" smtClean="0">
                <a:latin typeface="Kruti Dev 010" pitchFamily="2" charset="0"/>
              </a:rPr>
              <a:t>fMekUM</a:t>
            </a:r>
            <a:r>
              <a:rPr lang="en-IN" sz="2300" dirty="0" smtClean="0">
                <a:latin typeface="Kruti Dev 010" pitchFamily="2" charset="0"/>
              </a:rPr>
              <a:t> dh </a:t>
            </a:r>
            <a:r>
              <a:rPr lang="en-IN" sz="2300" dirty="0" err="1" smtClean="0">
                <a:latin typeface="Kruti Dev 010" pitchFamily="2" charset="0"/>
              </a:rPr>
              <a:t>tk;sxh</a:t>
            </a:r>
            <a:r>
              <a:rPr lang="en-IN" sz="2300" dirty="0" smtClean="0">
                <a:latin typeface="Kruti Dev 010" pitchFamily="2" charset="0"/>
              </a:rPr>
              <a:t>] </a:t>
            </a:r>
            <a:r>
              <a:rPr lang="en-IN" sz="2300" dirty="0" err="1" smtClean="0">
                <a:latin typeface="Kruti Dev 010" pitchFamily="2" charset="0"/>
              </a:rPr>
              <a:t>ftldk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Hkqxrku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vkonsd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dks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fuos'kfe</a:t>
            </a:r>
            <a:r>
              <a:rPr lang="en-IN" sz="2300" dirty="0" smtClean="0">
                <a:latin typeface="Kruti Dev 010" pitchFamily="2" charset="0"/>
              </a:rPr>
              <a:t>= </a:t>
            </a:r>
            <a:r>
              <a:rPr lang="en-IN" sz="2300" dirty="0" err="1" smtClean="0">
                <a:latin typeface="Kruti Dev 010" pitchFamily="2" charset="0"/>
              </a:rPr>
              <a:t>iksVZy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ij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miyC</a:t>
            </a:r>
            <a:r>
              <a:rPr lang="en-IN" sz="2300" dirty="0" smtClean="0">
                <a:latin typeface="Kruti Dev 010" pitchFamily="2" charset="0"/>
              </a:rPr>
              <a:t>/k </a:t>
            </a:r>
            <a:r>
              <a:rPr lang="en-IN" sz="2300" dirty="0" err="1" smtClean="0">
                <a:latin typeface="Kruti Dev 010" pitchFamily="2" charset="0"/>
              </a:rPr>
              <a:t>fyad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1800" dirty="0" smtClean="0">
                <a:latin typeface="Arial" pitchFamily="34" charset="0"/>
                <a:cs typeface="Arial" pitchFamily="34" charset="0"/>
              </a:rPr>
              <a:t>Pay Consolidated Fee </a:t>
            </a:r>
            <a:r>
              <a:rPr lang="en-IN" sz="2300" dirty="0" err="1" smtClean="0">
                <a:latin typeface="Kruti Dev 010" pitchFamily="2" charset="0"/>
              </a:rPr>
              <a:t>ds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ek</a:t>
            </a:r>
            <a:r>
              <a:rPr lang="en-IN" sz="2300" dirty="0" smtClean="0">
                <a:latin typeface="Kruti Dev 010" pitchFamily="2" charset="0"/>
              </a:rPr>
              <a:t>/;e </a:t>
            </a:r>
            <a:r>
              <a:rPr lang="en-IN" sz="2300" dirty="0" err="1" smtClean="0">
                <a:latin typeface="Kruti Dev 010" pitchFamily="2" charset="0"/>
              </a:rPr>
              <a:t>ls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vkWuykbu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djuk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gksxkA</a:t>
            </a:r>
            <a:endParaRPr lang="en-IN" sz="2300" dirty="0" smtClean="0">
              <a:latin typeface="Kruti Dev 010" pitchFamily="2" charset="0"/>
            </a:endParaRPr>
          </a:p>
          <a:p>
            <a:pPr algn="just"/>
            <a:r>
              <a:rPr lang="en-IN" sz="2300" dirty="0" err="1" smtClean="0">
                <a:latin typeface="Kruti Dev 010" pitchFamily="2" charset="0"/>
              </a:rPr>
              <a:t>viw.kZ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vkosnu&amp;i</a:t>
            </a:r>
            <a:r>
              <a:rPr lang="en-IN" sz="2300" dirty="0" smtClean="0">
                <a:latin typeface="Kruti Dev 010" pitchFamily="2" charset="0"/>
              </a:rPr>
              <a:t>= ;k ,d </a:t>
            </a:r>
            <a:r>
              <a:rPr lang="en-IN" sz="2300" dirty="0" err="1" smtClean="0">
                <a:latin typeface="Kruti Dev 010" pitchFamily="2" charset="0"/>
              </a:rPr>
              <a:t>ckj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esa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vkifRr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dk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fujkdj.k</a:t>
            </a:r>
            <a:r>
              <a:rPr lang="en-IN" sz="2300" dirty="0" smtClean="0">
                <a:latin typeface="Kruti Dev 010" pitchFamily="2" charset="0"/>
              </a:rPr>
              <a:t> u </a:t>
            </a:r>
            <a:r>
              <a:rPr lang="en-IN" sz="2300" dirty="0" err="1" smtClean="0">
                <a:latin typeface="Kruti Dev 010" pitchFamily="2" charset="0"/>
              </a:rPr>
              <a:t>djus</a:t>
            </a:r>
            <a:r>
              <a:rPr lang="en-IN" sz="2300" dirty="0" smtClean="0">
                <a:latin typeface="Kruti Dev 010" pitchFamily="2" charset="0"/>
              </a:rPr>
              <a:t> dh </a:t>
            </a:r>
            <a:r>
              <a:rPr lang="en-IN" sz="2300" dirty="0" err="1" smtClean="0">
                <a:latin typeface="Kruti Dev 010" pitchFamily="2" charset="0"/>
              </a:rPr>
              <a:t>fLFkfr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esa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vkosnu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dks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fujLr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dj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fn;k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tk;sxk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vkSj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vkosnd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dks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iqu</a:t>
            </a:r>
            <a:r>
              <a:rPr lang="en-IN" sz="2300" dirty="0" smtClean="0">
                <a:latin typeface="Kruti Dev 010" pitchFamily="2" charset="0"/>
              </a:rPr>
              <a:t>% </a:t>
            </a:r>
            <a:r>
              <a:rPr lang="en-IN" sz="2300" dirty="0" err="1" smtClean="0">
                <a:latin typeface="Kruti Dev 010" pitchFamily="2" charset="0"/>
              </a:rPr>
              <a:t>fuos'k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iksVZy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ij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ubZ</a:t>
            </a:r>
            <a:r>
              <a:rPr lang="en-IN" sz="2300" dirty="0" smtClean="0">
                <a:latin typeface="Kruti Dev 010" pitchFamily="2" charset="0"/>
              </a:rPr>
              <a:t> ,</a:t>
            </a:r>
            <a:r>
              <a:rPr lang="en-IN" sz="2300" dirty="0" err="1" smtClean="0">
                <a:latin typeface="Kruti Dev 010" pitchFamily="2" charset="0"/>
              </a:rPr>
              <a:t>Iyhds'ku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cukdj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iwoZ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esa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of.kZr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izfØ;k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ds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vuqlkj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gh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iqu</a:t>
            </a:r>
            <a:r>
              <a:rPr lang="en-IN" sz="2300" dirty="0" smtClean="0">
                <a:latin typeface="Kruti Dev 010" pitchFamily="2" charset="0"/>
              </a:rPr>
              <a:t>% </a:t>
            </a:r>
            <a:r>
              <a:rPr lang="en-IN" sz="2300" dirty="0" err="1" smtClean="0">
                <a:latin typeface="Kruti Dev 010" pitchFamily="2" charset="0"/>
              </a:rPr>
              <a:t>vkosnu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djuk</a:t>
            </a:r>
            <a:r>
              <a:rPr lang="en-IN" sz="2300" dirty="0" smtClean="0">
                <a:latin typeface="Kruti Dev 010" pitchFamily="2" charset="0"/>
              </a:rPr>
              <a:t> </a:t>
            </a:r>
            <a:r>
              <a:rPr lang="en-IN" sz="2300" dirty="0" err="1" smtClean="0">
                <a:latin typeface="Kruti Dev 010" pitchFamily="2" charset="0"/>
              </a:rPr>
              <a:t>gksxkA</a:t>
            </a:r>
            <a:endParaRPr lang="en-IN" sz="2300" dirty="0" smtClean="0">
              <a:latin typeface="Kruti Dev 010" pitchFamily="2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txBody>
          <a:bodyPr>
            <a:noAutofit/>
          </a:bodyPr>
          <a:lstStyle/>
          <a:p>
            <a:r>
              <a:rPr lang="en-IN" sz="2400" dirty="0" err="1" smtClean="0">
                <a:latin typeface="Kruti Dev 010" pitchFamily="2" charset="0"/>
              </a:rPr>
              <a:t>vkonsd</a:t>
            </a:r>
            <a:r>
              <a:rPr lang="en-IN" sz="2400" dirty="0" smtClean="0">
                <a:latin typeface="Kruti Dev 010" pitchFamily="2" charset="0"/>
              </a:rPr>
              <a:t> }</a:t>
            </a:r>
            <a:r>
              <a:rPr lang="en-IN" sz="2400" dirty="0" err="1" smtClean="0">
                <a:latin typeface="Kruti Dev 010" pitchFamily="2" charset="0"/>
              </a:rPr>
              <a:t>kjk</a:t>
            </a:r>
            <a:r>
              <a:rPr lang="en-IN" sz="2400" dirty="0" smtClean="0">
                <a:latin typeface="Kruti Dev 010" pitchFamily="2" charset="0"/>
              </a:rPr>
              <a:t> </a:t>
            </a:r>
            <a:r>
              <a:rPr lang="en-IN" sz="2400" dirty="0" err="1" smtClean="0">
                <a:latin typeface="Kruti Dev 010" pitchFamily="2" charset="0"/>
              </a:rPr>
              <a:t>fuos'kfe</a:t>
            </a:r>
            <a:r>
              <a:rPr lang="en-IN" sz="2400" dirty="0" smtClean="0">
                <a:latin typeface="Kruti Dev 010" pitchFamily="2" charset="0"/>
              </a:rPr>
              <a:t>= </a:t>
            </a:r>
            <a:r>
              <a:rPr lang="en-IN" sz="2400" dirty="0" err="1" smtClean="0">
                <a:latin typeface="Kruti Dev 010" pitchFamily="2" charset="0"/>
              </a:rPr>
              <a:t>iksVZy</a:t>
            </a:r>
            <a:r>
              <a:rPr lang="en-IN" sz="2400" dirty="0" smtClean="0">
                <a:latin typeface="Kruti Dev 010" pitchFamily="2" charset="0"/>
              </a:rPr>
              <a:t> </a:t>
            </a:r>
            <a:r>
              <a:rPr lang="en-IN" sz="2400" dirty="0" err="1" smtClean="0">
                <a:latin typeface="Kruti Dev 010" pitchFamily="2" charset="0"/>
              </a:rPr>
              <a:t>ij</a:t>
            </a:r>
            <a:r>
              <a:rPr lang="en-IN" sz="2400" dirty="0" smtClean="0">
                <a:latin typeface="Kruti Dev 010" pitchFamily="2" charset="0"/>
              </a:rPr>
              <a:t> </a:t>
            </a:r>
            <a:r>
              <a:rPr lang="en-IN" sz="2400" dirty="0" err="1" smtClean="0">
                <a:latin typeface="Kruti Dev 010" pitchFamily="2" charset="0"/>
              </a:rPr>
              <a:t>miyC</a:t>
            </a:r>
            <a:r>
              <a:rPr lang="en-IN" sz="2400" dirty="0" smtClean="0">
                <a:latin typeface="Kruti Dev 010" pitchFamily="2" charset="0"/>
              </a:rPr>
              <a:t>/k </a:t>
            </a:r>
            <a:r>
              <a:rPr lang="en-IN" sz="2400" dirty="0" err="1" smtClean="0">
                <a:latin typeface="Kruti Dev 010" pitchFamily="2" charset="0"/>
              </a:rPr>
              <a:t>fyad</a:t>
            </a:r>
            <a:r>
              <a:rPr lang="en-IN" sz="2400" dirty="0" smtClean="0">
                <a:latin typeface="Kruti Dev 010" pitchFamily="2" charset="0"/>
              </a:rPr>
              <a:t> </a:t>
            </a:r>
            <a:r>
              <a:rPr lang="en-IN" sz="1800" dirty="0" smtClean="0">
                <a:latin typeface="Arial" pitchFamily="34" charset="0"/>
                <a:cs typeface="Arial" pitchFamily="34" charset="0"/>
              </a:rPr>
              <a:t>Pay Consolidated Fee </a:t>
            </a:r>
            <a:r>
              <a:rPr lang="en-IN" sz="2400" dirty="0" err="1" smtClean="0">
                <a:latin typeface="Kruti Dev 010" pitchFamily="2" charset="0"/>
              </a:rPr>
              <a:t>ds</a:t>
            </a:r>
            <a:r>
              <a:rPr lang="en-IN" sz="2400" dirty="0" smtClean="0">
                <a:latin typeface="Kruti Dev 010" pitchFamily="2" charset="0"/>
              </a:rPr>
              <a:t> </a:t>
            </a:r>
            <a:r>
              <a:rPr lang="en-IN" sz="2400" dirty="0" err="1" smtClean="0">
                <a:latin typeface="Kruti Dev 010" pitchFamily="2" charset="0"/>
              </a:rPr>
              <a:t>ek</a:t>
            </a:r>
            <a:r>
              <a:rPr lang="en-IN" sz="2400" dirty="0" smtClean="0">
                <a:latin typeface="Kruti Dev 010" pitchFamily="2" charset="0"/>
              </a:rPr>
              <a:t>/;e </a:t>
            </a:r>
            <a:r>
              <a:rPr lang="en-IN" sz="2400" dirty="0" err="1" smtClean="0">
                <a:latin typeface="Kruti Dev 010" pitchFamily="2" charset="0"/>
              </a:rPr>
              <a:t>ls</a:t>
            </a:r>
            <a:r>
              <a:rPr lang="en-IN" sz="2400" dirty="0" smtClean="0">
                <a:latin typeface="Kruti Dev 010" pitchFamily="2" charset="0"/>
              </a:rPr>
              <a:t> </a:t>
            </a:r>
            <a:r>
              <a:rPr lang="en-IN" sz="2400" dirty="0" err="1" smtClean="0">
                <a:latin typeface="Kruti Dev 010" pitchFamily="2" charset="0"/>
              </a:rPr>
              <a:t>vkWuykbu</a:t>
            </a:r>
            <a:r>
              <a:rPr lang="en-IN" sz="2400" dirty="0" smtClean="0">
                <a:latin typeface="Kruti Dev 010" pitchFamily="2" charset="0"/>
              </a:rPr>
              <a:t> </a:t>
            </a:r>
            <a:r>
              <a:rPr lang="en-IN" sz="2400" dirty="0" err="1" smtClean="0">
                <a:latin typeface="Kruti Dev 010" pitchFamily="2" charset="0"/>
              </a:rPr>
              <a:t>Hkqxrku</a:t>
            </a:r>
            <a:r>
              <a:rPr lang="en-IN" sz="2400" dirty="0" smtClean="0">
                <a:latin typeface="Kruti Dev 010" pitchFamily="2" charset="0"/>
              </a:rPr>
              <a:t> dh </a:t>
            </a:r>
            <a:r>
              <a:rPr lang="en-IN" sz="2400" dirty="0" err="1" smtClean="0">
                <a:latin typeface="Kruti Dev 010" pitchFamily="2" charset="0"/>
              </a:rPr>
              <a:t>izfØ;k</a:t>
            </a:r>
            <a:r>
              <a:rPr lang="en-IN" sz="2400" dirty="0" smtClean="0">
                <a:latin typeface="Kruti Dev 010" pitchFamily="2" charset="0"/>
              </a:rPr>
              <a:t> </a:t>
            </a:r>
            <a:r>
              <a:rPr lang="en-IN" sz="2400" dirty="0" err="1" smtClean="0">
                <a:latin typeface="Kruti Dev 010" pitchFamily="2" charset="0"/>
              </a:rPr>
              <a:t>ls</a:t>
            </a:r>
            <a:r>
              <a:rPr lang="en-IN" sz="2400" dirty="0" smtClean="0">
                <a:latin typeface="Kruti Dev 010" pitchFamily="2" charset="0"/>
              </a:rPr>
              <a:t> </a:t>
            </a:r>
            <a:r>
              <a:rPr lang="en-IN" sz="2400" dirty="0" err="1" smtClean="0">
                <a:latin typeface="Kruti Dev 010" pitchFamily="2" charset="0"/>
              </a:rPr>
              <a:t>lEcfU</a:t>
            </a:r>
            <a:r>
              <a:rPr lang="en-IN" sz="2400" dirty="0" smtClean="0">
                <a:latin typeface="Kruti Dev 010" pitchFamily="2" charset="0"/>
              </a:rPr>
              <a:t>/</a:t>
            </a:r>
            <a:r>
              <a:rPr lang="en-IN" sz="2400" dirty="0" err="1" smtClean="0">
                <a:latin typeface="Kruti Dev 010" pitchFamily="2" charset="0"/>
              </a:rPr>
              <a:t>kr</a:t>
            </a:r>
            <a:r>
              <a:rPr lang="en-IN" sz="2400" dirty="0" smtClean="0">
                <a:latin typeface="Kruti Dev 010" pitchFamily="2" charset="0"/>
              </a:rPr>
              <a:t> </a:t>
            </a:r>
            <a:r>
              <a:rPr lang="en-IN" sz="2400" dirty="0" err="1" smtClean="0">
                <a:latin typeface="Kruti Dev 010" pitchFamily="2" charset="0"/>
              </a:rPr>
              <a:t>LØhu</a:t>
            </a:r>
            <a:r>
              <a:rPr lang="en-IN" sz="2400" dirty="0" smtClean="0">
                <a:latin typeface="Kruti Dev 010" pitchFamily="2" charset="0"/>
              </a:rPr>
              <a:t> </a:t>
            </a:r>
            <a:r>
              <a:rPr lang="en-IN" sz="2400" dirty="0" err="1" smtClean="0">
                <a:latin typeface="Kruti Dev 010" pitchFamily="2" charset="0"/>
              </a:rPr>
              <a:t>fuEuor</a:t>
            </a:r>
            <a:r>
              <a:rPr lang="en-IN" sz="2400" dirty="0" smtClean="0">
                <a:latin typeface="Kruti Dev 010" pitchFamily="2" charset="0"/>
              </a:rPr>
              <a:t>~ </a:t>
            </a:r>
            <a:r>
              <a:rPr lang="en-IN" sz="2400" dirty="0" err="1" smtClean="0">
                <a:latin typeface="Kruti Dev 010" pitchFamily="2" charset="0"/>
              </a:rPr>
              <a:t>n'kkZ</a:t>
            </a:r>
            <a:r>
              <a:rPr lang="en-IN" sz="2400" dirty="0" smtClean="0">
                <a:latin typeface="Kruti Dev 010" pitchFamily="2" charset="0"/>
              </a:rPr>
              <a:t>, </a:t>
            </a:r>
            <a:r>
              <a:rPr lang="en-IN" sz="2400" dirty="0" err="1" smtClean="0">
                <a:latin typeface="Kruti Dev 010" pitchFamily="2" charset="0"/>
              </a:rPr>
              <a:t>tk</a:t>
            </a:r>
            <a:r>
              <a:rPr lang="en-IN" sz="2400" dirty="0" smtClean="0">
                <a:latin typeface="Kruti Dev 010" pitchFamily="2" charset="0"/>
              </a:rPr>
              <a:t> </a:t>
            </a:r>
            <a:r>
              <a:rPr lang="en-IN" sz="2400" dirty="0" err="1" smtClean="0">
                <a:latin typeface="Kruti Dev 010" pitchFamily="2" charset="0"/>
              </a:rPr>
              <a:t>jgs</a:t>
            </a:r>
            <a:r>
              <a:rPr lang="en-IN" sz="2400" dirty="0" smtClean="0">
                <a:latin typeface="Kruti Dev 010" pitchFamily="2" charset="0"/>
              </a:rPr>
              <a:t> </a:t>
            </a:r>
            <a:r>
              <a:rPr lang="en-IN" sz="2400" dirty="0" err="1" smtClean="0">
                <a:latin typeface="Kruti Dev 010" pitchFamily="2" charset="0"/>
              </a:rPr>
              <a:t>gSa</a:t>
            </a:r>
            <a:r>
              <a:rPr lang="en-IN" sz="2400" dirty="0" smtClean="0">
                <a:latin typeface="Kruti Dev 010" pitchFamily="2" charset="0"/>
              </a:rPr>
              <a:t> %&amp;</a:t>
            </a:r>
            <a:endParaRPr lang="en-US" sz="2400" dirty="0">
              <a:latin typeface="Kruti Dev 010" pitchFamily="2" charset="0"/>
            </a:endParaRPr>
          </a:p>
        </p:txBody>
      </p:sp>
      <p:pic>
        <p:nvPicPr>
          <p:cNvPr id="5" name="Picture 4"/>
          <p:cNvPicPr/>
          <p:nvPr/>
        </p:nvPicPr>
        <p:blipFill>
          <a:blip r:embed="rId2" cstate="print"/>
          <a:srcRect b="28889"/>
          <a:stretch>
            <a:fillRect/>
          </a:stretch>
        </p:blipFill>
        <p:spPr bwMode="auto">
          <a:xfrm>
            <a:off x="609600" y="1143000"/>
            <a:ext cx="7924800" cy="2438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/>
          <p:cNvPicPr/>
          <p:nvPr/>
        </p:nvPicPr>
        <p:blipFill>
          <a:blip r:embed="rId3" cstate="print"/>
          <a:srcRect b="25298"/>
          <a:stretch>
            <a:fillRect/>
          </a:stretch>
        </p:blipFill>
        <p:spPr bwMode="auto">
          <a:xfrm>
            <a:off x="685800" y="3962400"/>
            <a:ext cx="7772400" cy="2362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4191000" y="3581400"/>
            <a:ext cx="72167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(Fig-26)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4267200" y="6276201"/>
            <a:ext cx="72167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(Fig-27)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04800"/>
            <a:ext cx="8305800" cy="1600200"/>
          </a:xfrm>
        </p:spPr>
        <p:txBody>
          <a:bodyPr>
            <a:noAutofit/>
          </a:bodyPr>
          <a:lstStyle/>
          <a:p>
            <a:r>
              <a:rPr lang="en-IN" sz="2500" dirty="0" err="1" smtClean="0">
                <a:latin typeface="Kruti Dev 010" pitchFamily="2" charset="0"/>
              </a:rPr>
              <a:t>visf</a:t>
            </a:r>
            <a:r>
              <a:rPr lang="en-IN" sz="2500" dirty="0" smtClean="0">
                <a:latin typeface="Kruti Dev 010" pitchFamily="2" charset="0"/>
              </a:rPr>
              <a:t>{</a:t>
            </a:r>
            <a:r>
              <a:rPr lang="en-IN" sz="2500" dirty="0" err="1" smtClean="0">
                <a:latin typeface="Kruti Dev 010" pitchFamily="2" charset="0"/>
              </a:rPr>
              <a:t>kr</a:t>
            </a:r>
            <a:r>
              <a:rPr lang="en-IN" sz="2500" dirty="0" smtClean="0">
                <a:latin typeface="Kruti Dev 010" pitchFamily="2" charset="0"/>
              </a:rPr>
              <a:t> '</a:t>
            </a:r>
            <a:r>
              <a:rPr lang="en-IN" sz="2500" dirty="0" err="1" smtClean="0">
                <a:latin typeface="Kruti Dev 010" pitchFamily="2" charset="0"/>
              </a:rPr>
              <a:t>kqYd</a:t>
            </a:r>
            <a:r>
              <a:rPr lang="en-IN" sz="2500" dirty="0" smtClean="0">
                <a:latin typeface="Kruti Dev 010" pitchFamily="2" charset="0"/>
              </a:rPr>
              <a:t> </a:t>
            </a:r>
            <a:r>
              <a:rPr lang="en-IN" sz="2500" dirty="0" err="1" smtClean="0">
                <a:latin typeface="Kruti Dev 010" pitchFamily="2" charset="0"/>
              </a:rPr>
              <a:t>dk</a:t>
            </a:r>
            <a:r>
              <a:rPr lang="en-IN" sz="2500" dirty="0" smtClean="0">
                <a:latin typeface="Kruti Dev 010" pitchFamily="2" charset="0"/>
              </a:rPr>
              <a:t> </a:t>
            </a:r>
            <a:r>
              <a:rPr lang="en-IN" sz="2500" dirty="0" err="1" smtClean="0">
                <a:latin typeface="Kruti Dev 010" pitchFamily="2" charset="0"/>
              </a:rPr>
              <a:t>Hkqxrku</a:t>
            </a:r>
            <a:r>
              <a:rPr lang="en-IN" sz="2500" dirty="0" smtClean="0">
                <a:latin typeface="Kruti Dev 010" pitchFamily="2" charset="0"/>
              </a:rPr>
              <a:t> </a:t>
            </a:r>
            <a:r>
              <a:rPr lang="en-IN" sz="2500" dirty="0" err="1" smtClean="0">
                <a:latin typeface="Kruti Dev 010" pitchFamily="2" charset="0"/>
              </a:rPr>
              <a:t>gksus</a:t>
            </a:r>
            <a:r>
              <a:rPr lang="en-IN" sz="2500" dirty="0" smtClean="0">
                <a:latin typeface="Kruti Dev 010" pitchFamily="2" charset="0"/>
              </a:rPr>
              <a:t> </a:t>
            </a:r>
            <a:r>
              <a:rPr lang="en-IN" sz="2500" dirty="0" err="1" smtClean="0">
                <a:latin typeface="Kruti Dev 010" pitchFamily="2" charset="0"/>
              </a:rPr>
              <a:t>ds</a:t>
            </a:r>
            <a:r>
              <a:rPr lang="en-IN" sz="2500" dirty="0" smtClean="0">
                <a:latin typeface="Kruti Dev 010" pitchFamily="2" charset="0"/>
              </a:rPr>
              <a:t> </a:t>
            </a:r>
            <a:r>
              <a:rPr lang="en-IN" sz="2500" dirty="0" err="1" smtClean="0">
                <a:latin typeface="Kruti Dev 010" pitchFamily="2" charset="0"/>
              </a:rPr>
              <a:t>i'pkr</a:t>
            </a:r>
            <a:r>
              <a:rPr lang="en-IN" sz="2500" dirty="0" smtClean="0">
                <a:latin typeface="Kruti Dev 010" pitchFamily="2" charset="0"/>
              </a:rPr>
              <a:t>] </a:t>
            </a:r>
            <a:r>
              <a:rPr lang="en-IN" sz="2500" dirty="0" err="1" smtClean="0">
                <a:latin typeface="Kruti Dev 010" pitchFamily="2" charset="0"/>
              </a:rPr>
              <a:t>ykblsal@vuqefr</a:t>
            </a:r>
            <a:r>
              <a:rPr lang="en-IN" sz="2500" dirty="0" smtClean="0">
                <a:latin typeface="Kruti Dev 010" pitchFamily="2" charset="0"/>
              </a:rPr>
              <a:t> </a:t>
            </a:r>
            <a:r>
              <a:rPr lang="en-IN" sz="2500" dirty="0" err="1" smtClean="0">
                <a:latin typeface="Kruti Dev 010" pitchFamily="2" charset="0"/>
              </a:rPr>
              <a:t>izkf</a:t>
            </a:r>
            <a:r>
              <a:rPr lang="en-IN" sz="2500" dirty="0" smtClean="0">
                <a:latin typeface="Kruti Dev 010" pitchFamily="2" charset="0"/>
              </a:rPr>
              <a:t>/</a:t>
            </a:r>
            <a:r>
              <a:rPr lang="en-IN" sz="2500" dirty="0" err="1" smtClean="0">
                <a:latin typeface="Kruti Dev 010" pitchFamily="2" charset="0"/>
              </a:rPr>
              <a:t>kdkjh</a:t>
            </a:r>
            <a:r>
              <a:rPr lang="en-IN" sz="2500" dirty="0" smtClean="0">
                <a:latin typeface="Kruti Dev 010" pitchFamily="2" charset="0"/>
              </a:rPr>
              <a:t> }</a:t>
            </a:r>
            <a:r>
              <a:rPr lang="en-IN" sz="2500" dirty="0" err="1" smtClean="0">
                <a:latin typeface="Kruti Dev 010" pitchFamily="2" charset="0"/>
              </a:rPr>
              <a:t>kjk</a:t>
            </a:r>
            <a:r>
              <a:rPr lang="en-IN" sz="2500" dirty="0" smtClean="0">
                <a:latin typeface="Kruti Dev 010" pitchFamily="2" charset="0"/>
              </a:rPr>
              <a:t> </a:t>
            </a:r>
            <a:r>
              <a:rPr lang="en-IN" sz="2500" dirty="0" err="1" smtClean="0">
                <a:latin typeface="Kruti Dev 010" pitchFamily="2" charset="0"/>
              </a:rPr>
              <a:t>ykblsal@vuqefr</a:t>
            </a:r>
            <a:r>
              <a:rPr lang="en-IN" sz="2500" dirty="0" smtClean="0">
                <a:latin typeface="Kruti Dev 010" pitchFamily="2" charset="0"/>
              </a:rPr>
              <a:t> </a:t>
            </a:r>
            <a:r>
              <a:rPr lang="en-IN" sz="2500" dirty="0" err="1" smtClean="0">
                <a:latin typeface="Kruti Dev 010" pitchFamily="2" charset="0"/>
              </a:rPr>
              <a:t>vkWuykbu</a:t>
            </a:r>
            <a:r>
              <a:rPr lang="en-IN" sz="2500" dirty="0" smtClean="0">
                <a:latin typeface="Kruti Dev 010" pitchFamily="2" charset="0"/>
              </a:rPr>
              <a:t> </a:t>
            </a:r>
            <a:r>
              <a:rPr lang="en-IN" sz="2500" dirty="0" err="1" smtClean="0">
                <a:latin typeface="Kruti Dev 010" pitchFamily="2" charset="0"/>
              </a:rPr>
              <a:t>tkjh</a:t>
            </a:r>
            <a:r>
              <a:rPr lang="en-IN" sz="2500" dirty="0" smtClean="0">
                <a:latin typeface="Kruti Dev 010" pitchFamily="2" charset="0"/>
              </a:rPr>
              <a:t> </a:t>
            </a:r>
            <a:r>
              <a:rPr lang="en-IN" sz="2500" dirty="0" err="1" smtClean="0">
                <a:latin typeface="Kruti Dev 010" pitchFamily="2" charset="0"/>
              </a:rPr>
              <a:t>dj</a:t>
            </a:r>
            <a:r>
              <a:rPr lang="en-IN" sz="2500" dirty="0" smtClean="0">
                <a:latin typeface="Kruti Dev 010" pitchFamily="2" charset="0"/>
              </a:rPr>
              <a:t> </a:t>
            </a:r>
            <a:r>
              <a:rPr lang="en-IN" sz="2500" dirty="0" err="1" smtClean="0">
                <a:latin typeface="Kruti Dev 010" pitchFamily="2" charset="0"/>
              </a:rPr>
              <a:t>nh</a:t>
            </a:r>
            <a:r>
              <a:rPr lang="en-IN" sz="2500" dirty="0" smtClean="0">
                <a:latin typeface="Kruti Dev 010" pitchFamily="2" charset="0"/>
              </a:rPr>
              <a:t> </a:t>
            </a:r>
            <a:r>
              <a:rPr lang="en-IN" sz="2500" dirty="0" err="1" smtClean="0">
                <a:latin typeface="Kruti Dev 010" pitchFamily="2" charset="0"/>
              </a:rPr>
              <a:t>tk;sxh</a:t>
            </a:r>
            <a:r>
              <a:rPr lang="en-IN" sz="2500" dirty="0" smtClean="0">
                <a:latin typeface="Kruti Dev 010" pitchFamily="2" charset="0"/>
              </a:rPr>
              <a:t>] </a:t>
            </a:r>
            <a:r>
              <a:rPr lang="en-IN" sz="2500" dirty="0" err="1" smtClean="0">
                <a:latin typeface="Kruti Dev 010" pitchFamily="2" charset="0"/>
              </a:rPr>
              <a:t>tks</a:t>
            </a:r>
            <a:r>
              <a:rPr lang="en-IN" sz="2500" dirty="0" smtClean="0">
                <a:latin typeface="Kruti Dev 010" pitchFamily="2" charset="0"/>
              </a:rPr>
              <a:t> </a:t>
            </a:r>
            <a:r>
              <a:rPr lang="en-IN" sz="2500" dirty="0" err="1" smtClean="0">
                <a:latin typeface="Kruti Dev 010" pitchFamily="2" charset="0"/>
              </a:rPr>
              <a:t>vkosnd</a:t>
            </a:r>
            <a:r>
              <a:rPr lang="en-IN" sz="2500" dirty="0" smtClean="0">
                <a:latin typeface="Kruti Dev 010" pitchFamily="2" charset="0"/>
              </a:rPr>
              <a:t> </a:t>
            </a:r>
            <a:r>
              <a:rPr lang="en-IN" sz="2500" dirty="0" err="1" smtClean="0">
                <a:latin typeface="Kruti Dev 010" pitchFamily="2" charset="0"/>
              </a:rPr>
              <a:t>dks</a:t>
            </a:r>
            <a:r>
              <a:rPr lang="en-IN" sz="2500" dirty="0" smtClean="0">
                <a:latin typeface="Kruti Dev 010" pitchFamily="2" charset="0"/>
              </a:rPr>
              <a:t> </a:t>
            </a:r>
            <a:r>
              <a:rPr lang="en-IN" sz="2500" dirty="0" err="1" smtClean="0">
                <a:latin typeface="Kruti Dev 010" pitchFamily="2" charset="0"/>
              </a:rPr>
              <a:t>mldh</a:t>
            </a:r>
            <a:r>
              <a:rPr lang="en-IN" sz="2500" dirty="0" smtClean="0">
                <a:latin typeface="Kruti Dev 010" pitchFamily="2" charset="0"/>
              </a:rPr>
              <a:t> </a:t>
            </a:r>
            <a:r>
              <a:rPr lang="en-IN" sz="2500" dirty="0" err="1" smtClean="0">
                <a:latin typeface="Kruti Dev 010" pitchFamily="2" charset="0"/>
              </a:rPr>
              <a:t>bZesy</a:t>
            </a:r>
            <a:r>
              <a:rPr lang="en-IN" sz="2500" dirty="0" smtClean="0">
                <a:latin typeface="Kruti Dev 010" pitchFamily="2" charset="0"/>
              </a:rPr>
              <a:t> </a:t>
            </a:r>
            <a:r>
              <a:rPr lang="en-IN" sz="2500" dirty="0" err="1" smtClean="0">
                <a:latin typeface="Kruti Dev 010" pitchFamily="2" charset="0"/>
              </a:rPr>
              <a:t>ds</a:t>
            </a:r>
            <a:r>
              <a:rPr lang="en-IN" sz="2500" dirty="0" smtClean="0">
                <a:latin typeface="Kruti Dev 010" pitchFamily="2" charset="0"/>
              </a:rPr>
              <a:t> </a:t>
            </a:r>
            <a:r>
              <a:rPr lang="en-IN" sz="2500" dirty="0" err="1" smtClean="0">
                <a:latin typeface="Kruti Dev 010" pitchFamily="2" charset="0"/>
              </a:rPr>
              <a:t>irs</a:t>
            </a:r>
            <a:r>
              <a:rPr lang="en-IN" sz="2500" dirty="0" smtClean="0">
                <a:latin typeface="Kruti Dev 010" pitchFamily="2" charset="0"/>
              </a:rPr>
              <a:t> </a:t>
            </a:r>
            <a:r>
              <a:rPr lang="en-IN" sz="2500" dirty="0" err="1" smtClean="0">
                <a:latin typeface="Kruti Dev 010" pitchFamily="2" charset="0"/>
              </a:rPr>
              <a:t>ij</a:t>
            </a:r>
            <a:r>
              <a:rPr lang="en-IN" sz="2500" dirty="0" smtClean="0">
                <a:latin typeface="Kruti Dev 010" pitchFamily="2" charset="0"/>
              </a:rPr>
              <a:t> </a:t>
            </a:r>
            <a:r>
              <a:rPr lang="en-IN" sz="2500" dirty="0" err="1" smtClean="0">
                <a:latin typeface="Kruti Dev 010" pitchFamily="2" charset="0"/>
              </a:rPr>
              <a:t>izkIr</a:t>
            </a:r>
            <a:r>
              <a:rPr lang="en-IN" sz="2500" dirty="0" smtClean="0">
                <a:latin typeface="Kruti Dev 010" pitchFamily="2" charset="0"/>
              </a:rPr>
              <a:t> </a:t>
            </a:r>
            <a:r>
              <a:rPr lang="en-IN" sz="2500" dirty="0" err="1" smtClean="0">
                <a:latin typeface="Kruti Dev 010" pitchFamily="2" charset="0"/>
              </a:rPr>
              <a:t>gks</a:t>
            </a:r>
            <a:r>
              <a:rPr lang="en-IN" sz="2500" dirty="0" smtClean="0">
                <a:latin typeface="Kruti Dev 010" pitchFamily="2" charset="0"/>
              </a:rPr>
              <a:t> </a:t>
            </a:r>
            <a:r>
              <a:rPr lang="en-IN" sz="2500" dirty="0" err="1" smtClean="0">
                <a:latin typeface="Kruti Dev 010" pitchFamily="2" charset="0"/>
              </a:rPr>
              <a:t>tk;sxh</a:t>
            </a:r>
            <a:r>
              <a:rPr lang="en-IN" sz="2500" dirty="0" smtClean="0">
                <a:latin typeface="Kruti Dev 010" pitchFamily="2" charset="0"/>
              </a:rPr>
              <a:t> </a:t>
            </a:r>
            <a:r>
              <a:rPr lang="en-IN" sz="2500" dirty="0" err="1" smtClean="0">
                <a:latin typeface="Kruti Dev 010" pitchFamily="2" charset="0"/>
              </a:rPr>
              <a:t>rFkk</a:t>
            </a:r>
            <a:r>
              <a:rPr lang="en-IN" sz="2500" dirty="0" smtClean="0">
                <a:latin typeface="Kruti Dev 010" pitchFamily="2" charset="0"/>
              </a:rPr>
              <a:t> </a:t>
            </a:r>
            <a:r>
              <a:rPr lang="en-IN" sz="2500" dirty="0" err="1" smtClean="0">
                <a:latin typeface="Kruti Dev 010" pitchFamily="2" charset="0"/>
              </a:rPr>
              <a:t>vkosnd</a:t>
            </a:r>
            <a:r>
              <a:rPr lang="en-IN" sz="2500" dirty="0" smtClean="0">
                <a:latin typeface="Kruti Dev 010" pitchFamily="2" charset="0"/>
              </a:rPr>
              <a:t> </a:t>
            </a:r>
            <a:r>
              <a:rPr lang="en-IN" sz="2500" dirty="0" err="1" smtClean="0">
                <a:latin typeface="Kruti Dev 010" pitchFamily="2" charset="0"/>
              </a:rPr>
              <a:t>fuos'k&amp;fe</a:t>
            </a:r>
            <a:r>
              <a:rPr lang="en-IN" sz="2500" dirty="0" smtClean="0">
                <a:latin typeface="Kruti Dev 010" pitchFamily="2" charset="0"/>
              </a:rPr>
              <a:t>= </a:t>
            </a:r>
            <a:r>
              <a:rPr lang="en-IN" sz="2500" dirty="0" err="1" smtClean="0">
                <a:latin typeface="Kruti Dev 010" pitchFamily="2" charset="0"/>
              </a:rPr>
              <a:t>iksVZy</a:t>
            </a:r>
            <a:r>
              <a:rPr lang="en-IN" sz="2500" dirty="0" smtClean="0">
                <a:latin typeface="Kruti Dev 010" pitchFamily="2" charset="0"/>
              </a:rPr>
              <a:t> ;k </a:t>
            </a:r>
            <a:r>
              <a:rPr lang="en-IN" sz="2500" dirty="0" err="1" smtClean="0">
                <a:latin typeface="Kruti Dev 010" pitchFamily="2" charset="0"/>
              </a:rPr>
              <a:t>foHkkxh</a:t>
            </a:r>
            <a:r>
              <a:rPr lang="en-IN" sz="2500" dirty="0" smtClean="0">
                <a:latin typeface="Kruti Dev 010" pitchFamily="2" charset="0"/>
              </a:rPr>
              <a:t>; </a:t>
            </a:r>
            <a:r>
              <a:rPr lang="en-IN" sz="2500" dirty="0" err="1" smtClean="0">
                <a:latin typeface="Kruti Dev 010" pitchFamily="2" charset="0"/>
              </a:rPr>
              <a:t>iksVZy</a:t>
            </a:r>
            <a:r>
              <a:rPr lang="en-IN" sz="2500" dirty="0" smtClean="0">
                <a:latin typeface="Kruti Dev 010" pitchFamily="2" charset="0"/>
              </a:rPr>
              <a:t> </a:t>
            </a:r>
            <a:r>
              <a:rPr lang="en-IN" sz="2500" dirty="0" err="1" smtClean="0">
                <a:latin typeface="Kruti Dev 010" pitchFamily="2" charset="0"/>
              </a:rPr>
              <a:t>ds</a:t>
            </a:r>
            <a:r>
              <a:rPr lang="en-IN" sz="2500" dirty="0" smtClean="0">
                <a:latin typeface="Kruti Dev 010" pitchFamily="2" charset="0"/>
              </a:rPr>
              <a:t> </a:t>
            </a:r>
            <a:r>
              <a:rPr lang="en-IN" sz="2500" dirty="0" err="1" smtClean="0">
                <a:latin typeface="Kruti Dev 010" pitchFamily="2" charset="0"/>
              </a:rPr>
              <a:t>ek</a:t>
            </a:r>
            <a:r>
              <a:rPr lang="en-IN" sz="2500" dirty="0" smtClean="0">
                <a:latin typeface="Kruti Dev 010" pitchFamily="2" charset="0"/>
              </a:rPr>
              <a:t>/;e </a:t>
            </a:r>
            <a:r>
              <a:rPr lang="en-IN" sz="2500" dirty="0" err="1" smtClean="0">
                <a:latin typeface="Kruti Dev 010" pitchFamily="2" charset="0"/>
              </a:rPr>
              <a:t>ls</a:t>
            </a:r>
            <a:r>
              <a:rPr lang="en-IN" sz="2500" dirty="0" smtClean="0">
                <a:latin typeface="Kruti Dev 010" pitchFamily="2" charset="0"/>
              </a:rPr>
              <a:t> </a:t>
            </a:r>
            <a:r>
              <a:rPr lang="en-IN" sz="2500" dirty="0" err="1" smtClean="0">
                <a:latin typeface="Kruti Dev 010" pitchFamily="2" charset="0"/>
              </a:rPr>
              <a:t>Hkh</a:t>
            </a:r>
            <a:r>
              <a:rPr lang="en-IN" sz="2500" dirty="0" smtClean="0">
                <a:latin typeface="Kruti Dev 010" pitchFamily="2" charset="0"/>
              </a:rPr>
              <a:t> </a:t>
            </a:r>
            <a:r>
              <a:rPr lang="en-IN" sz="2500" dirty="0" err="1" smtClean="0">
                <a:latin typeface="Kruti Dev 010" pitchFamily="2" charset="0"/>
              </a:rPr>
              <a:t>izkIr</a:t>
            </a:r>
            <a:r>
              <a:rPr lang="en-IN" sz="2500" dirty="0" smtClean="0">
                <a:latin typeface="Kruti Dev 010" pitchFamily="2" charset="0"/>
              </a:rPr>
              <a:t> </a:t>
            </a:r>
            <a:r>
              <a:rPr lang="en-IN" sz="2500" dirty="0" err="1" smtClean="0">
                <a:latin typeface="Kruti Dev 010" pitchFamily="2" charset="0"/>
              </a:rPr>
              <a:t>dj</a:t>
            </a:r>
            <a:r>
              <a:rPr lang="en-IN" sz="2500" dirty="0" smtClean="0">
                <a:latin typeface="Kruti Dev 010" pitchFamily="2" charset="0"/>
              </a:rPr>
              <a:t> </a:t>
            </a:r>
            <a:r>
              <a:rPr lang="en-IN" sz="2500" dirty="0" err="1" smtClean="0">
                <a:latin typeface="Kruti Dev 010" pitchFamily="2" charset="0"/>
              </a:rPr>
              <a:t>ldrk</a:t>
            </a:r>
            <a:r>
              <a:rPr lang="en-IN" sz="2500" dirty="0" smtClean="0">
                <a:latin typeface="Kruti Dev 010" pitchFamily="2" charset="0"/>
              </a:rPr>
              <a:t> </a:t>
            </a:r>
            <a:r>
              <a:rPr lang="en-IN" sz="2500" dirty="0" err="1" smtClean="0">
                <a:latin typeface="Kruti Dev 010" pitchFamily="2" charset="0"/>
              </a:rPr>
              <a:t>gSA</a:t>
            </a:r>
            <a:endParaRPr lang="en-US" sz="2500" dirty="0">
              <a:latin typeface="Kruti Dev 010" pitchFamily="2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r="48889"/>
          <a:stretch>
            <a:fillRect/>
          </a:stretch>
        </p:blipFill>
        <p:spPr bwMode="auto">
          <a:xfrm>
            <a:off x="762000" y="1981200"/>
            <a:ext cx="3657600" cy="402336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 r="48243" b="6250"/>
          <a:stretch>
            <a:fillRect/>
          </a:stretch>
        </p:blipFill>
        <p:spPr bwMode="auto">
          <a:xfrm>
            <a:off x="4724400" y="1981200"/>
            <a:ext cx="3805026" cy="40386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2214256" y="6172200"/>
            <a:ext cx="72167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(Fig-28)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6288728" y="6200001"/>
            <a:ext cx="72167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(Fig-29)</a:t>
            </a: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Untitled-1 cop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52952" y="1543285"/>
            <a:ext cx="7238096" cy="37714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med" advTm="5000"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347</TotalTime>
  <Words>1233</Words>
  <Application>Microsoft Office PowerPoint</Application>
  <PresentationFormat>On-screen Show (4:3)</PresentationFormat>
  <Paragraphs>78</Paragraphs>
  <Slides>32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3" baseType="lpstr">
      <vt:lpstr>Office Theme</vt:lpstr>
      <vt:lpstr>PowerPoint Presentation</vt:lpstr>
      <vt:lpstr>&amp;% jftLVªs”ku izfØ;k %&amp; https://niveshmitra.up.nic.in/register.aspx  iksVZy dks vius  Web Browser (Internet Explrorer/Chrome/Mozilla) ds ek/;e ls Open djsaA</vt:lpstr>
      <vt:lpstr>Login ij Click djus ds ckn Register Here ij Click djsaA</vt:lpstr>
      <vt:lpstr>Registration  lEcU/kh visf{kr fooj.k Hkjsa&amp;</vt:lpstr>
      <vt:lpstr>PowerPoint Presentation</vt:lpstr>
      <vt:lpstr>vkosnd }kjk lQyrkiwoZd Login djus ij fuEu LØhu [kqydj vk;sxh</vt:lpstr>
      <vt:lpstr>Common Application Form esa vkosnd dks Øeokj lwpukvksa dks Hkjuk gksxk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&amp;% vkosnu dh izfØ;k %&amp;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Email ds Verify gksus ;k New Registration ds i'pkr] vkosnd dks ykblsal@vuqefr gsrq fuos'kfe= iksVZy ij lsysDV dh x;h lfoZl ds fy, vkosnu djus gsrq ;FkkfLFkfr fodYi miyC/k gksxk &amp;</vt:lpstr>
      <vt:lpstr>vkosnu ds fyad ij fDyd djus fuEu vkosnu&amp;QkeZ [kqydj vk;sxk] ftlesa vkosnd dks visf{kr lwpukvksa ,oa Captcha dks Hkjuk gksxk</vt:lpstr>
      <vt:lpstr>eYVhIysDl@flusek dh fLFkfr esa] iwoZ QkeZ dks lqjf{kr djus ds i'pkr] fuEu QkeZ esa vius Nfox`g@vkMhVksfj;e dh izksQkby dks viMsV djus dk fuEu QkeZ [kqydj vk;sxk</vt:lpstr>
      <vt:lpstr>vkosnd dks viuh lfoZl ls lEcfU/kr visf{kr vfHkys[kksa dks viyksM djuk gksxkA</vt:lpstr>
      <vt:lpstr>vkosnd dks Øeokj ,d&amp;,d djds lHkh visf{kr vfHkys[kksa dks viyksM djuk gksxk</vt:lpstr>
      <vt:lpstr>PowerPoint Presentation</vt:lpstr>
      <vt:lpstr>vkonsd }kjk fuos'kfe= iksVZy ij miyC/k fyad Pay Consolidated Fee ds ek/;e ls vkWuykbu Hkqxrku dh izfØ;k ls lEcfU/kr LØhu fuEuor~ n'kkZ, tk jgs gSa %&amp;</vt:lpstr>
      <vt:lpstr>visf{kr 'kqYd dk Hkqxrku gksus ds i'pkr] ykblsal@vuqefr izkf/kdkjh }kjk ykblsal@vuqefr vkWuykbu tkjh dj nh tk;sxh] tks vkosnd dks mldh bZesy ds irs ij izkIr gks tk;sxh rFkk vkosnd fuos'k&amp;fe= iksVZy ;k foHkkxh; iksVZy ds ek/;e ls Hkh izkIr dj ldrk gSA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dm</dc:creator>
  <cp:lastModifiedBy>Mall Sir</cp:lastModifiedBy>
  <cp:revision>68</cp:revision>
  <dcterms:created xsi:type="dcterms:W3CDTF">2020-11-06T10:12:07Z</dcterms:created>
  <dcterms:modified xsi:type="dcterms:W3CDTF">2023-10-27T06:35:51Z</dcterms:modified>
</cp:coreProperties>
</file>